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notesSlides/notesSlide37.xml" ContentType="application/vnd.openxmlformats-officedocument.presentationml.notesSl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notesSlides/notesSlide40.xml" ContentType="application/vnd.openxmlformats-officedocument.presentationml.notesSlide+xml"/>
  <Override PartName="/ppt/charts/chart24.xml" ContentType="application/vnd.openxmlformats-officedocument.drawingml.chart+xml"/>
  <Override PartName="/ppt/notesSlides/notesSlide41.xml" ContentType="application/vnd.openxmlformats-officedocument.presentationml.notesSlide+xml"/>
  <Override PartName="/ppt/charts/chart25.xml" ContentType="application/vnd.openxmlformats-officedocument.drawingml.chart+xml"/>
  <Override PartName="/ppt/notesSlides/notesSlide42.xml" ContentType="application/vnd.openxmlformats-officedocument.presentationml.notesSl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7.xml" ContentType="application/vnd.openxmlformats-officedocument.drawingml.chart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44.xml" ContentType="application/vnd.openxmlformats-officedocument.presentationml.notesSlid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45.xml" ContentType="application/vnd.openxmlformats-officedocument.presentationml.notesSlid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6.xml" ContentType="application/vnd.openxmlformats-officedocument.presentationml.notesSlide+xml"/>
  <Override PartName="/ppt/charts/chart31.xml" ContentType="application/vnd.openxmlformats-officedocument.drawingml.chart+xml"/>
  <Override PartName="/ppt/drawings/drawing1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7.xml" ContentType="application/vnd.openxmlformats-officedocument.themeOverrid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8.xml" ContentType="application/vnd.openxmlformats-officedocument.themeOverride+xml"/>
  <Override PartName="/ppt/notesSlides/notesSlide48.xml" ContentType="application/vnd.openxmlformats-officedocument.presentationml.notesSlide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notesSlides/notesSlide49.xml" ContentType="application/vnd.openxmlformats-officedocument.presentationml.notesSlide+xml"/>
  <Override PartName="/ppt/charts/chart35.xml" ContentType="application/vnd.openxmlformats-officedocument.drawingml.chart+xml"/>
  <Override PartName="/ppt/theme/themeOverride10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69" r:id="rId2"/>
    <p:sldMasterId id="2147483993" r:id="rId3"/>
    <p:sldMasterId id="2147483757" r:id="rId4"/>
    <p:sldMasterId id="2147484077" r:id="rId5"/>
    <p:sldMasterId id="2147484089" r:id="rId6"/>
    <p:sldMasterId id="2147484101" r:id="rId7"/>
    <p:sldMasterId id="2147484114" r:id="rId8"/>
    <p:sldMasterId id="2147484164" r:id="rId9"/>
    <p:sldMasterId id="2147484176" r:id="rId10"/>
  </p:sldMasterIdLst>
  <p:notesMasterIdLst>
    <p:notesMasterId r:id="rId71"/>
  </p:notesMasterIdLst>
  <p:sldIdLst>
    <p:sldId id="272" r:id="rId11"/>
    <p:sldId id="597" r:id="rId12"/>
    <p:sldId id="595" r:id="rId13"/>
    <p:sldId id="360" r:id="rId14"/>
    <p:sldId id="619" r:id="rId15"/>
    <p:sldId id="579" r:id="rId16"/>
    <p:sldId id="594" r:id="rId17"/>
    <p:sldId id="578" r:id="rId18"/>
    <p:sldId id="634" r:id="rId19"/>
    <p:sldId id="601" r:id="rId20"/>
    <p:sldId id="584" r:id="rId21"/>
    <p:sldId id="582" r:id="rId22"/>
    <p:sldId id="602" r:id="rId23"/>
    <p:sldId id="439" r:id="rId24"/>
    <p:sldId id="590" r:id="rId25"/>
    <p:sldId id="641" r:id="rId26"/>
    <p:sldId id="642" r:id="rId27"/>
    <p:sldId id="643" r:id="rId28"/>
    <p:sldId id="580" r:id="rId29"/>
    <p:sldId id="644" r:id="rId30"/>
    <p:sldId id="596" r:id="rId31"/>
    <p:sldId id="586" r:id="rId32"/>
    <p:sldId id="587" r:id="rId33"/>
    <p:sldId id="588" r:id="rId34"/>
    <p:sldId id="645" r:id="rId35"/>
    <p:sldId id="585" r:id="rId36"/>
    <p:sldId id="646" r:id="rId37"/>
    <p:sldId id="620" r:id="rId38"/>
    <p:sldId id="600" r:id="rId39"/>
    <p:sldId id="591" r:id="rId40"/>
    <p:sldId id="581" r:id="rId41"/>
    <p:sldId id="647" r:id="rId42"/>
    <p:sldId id="568" r:id="rId43"/>
    <p:sldId id="589" r:id="rId44"/>
    <p:sldId id="648" r:id="rId45"/>
    <p:sldId id="546" r:id="rId46"/>
    <p:sldId id="636" r:id="rId47"/>
    <p:sldId id="566" r:id="rId48"/>
    <p:sldId id="635" r:id="rId49"/>
    <p:sldId id="624" r:id="rId50"/>
    <p:sldId id="625" r:id="rId51"/>
    <p:sldId id="638" r:id="rId52"/>
    <p:sldId id="637" r:id="rId53"/>
    <p:sldId id="626" r:id="rId54"/>
    <p:sldId id="627" r:id="rId55"/>
    <p:sldId id="628" r:id="rId56"/>
    <p:sldId id="629" r:id="rId57"/>
    <p:sldId id="639" r:id="rId58"/>
    <p:sldId id="607" r:id="rId59"/>
    <p:sldId id="608" r:id="rId60"/>
    <p:sldId id="610" r:id="rId61"/>
    <p:sldId id="611" r:id="rId62"/>
    <p:sldId id="632" r:id="rId63"/>
    <p:sldId id="640" r:id="rId64"/>
    <p:sldId id="633" r:id="rId65"/>
    <p:sldId id="606" r:id="rId66"/>
    <p:sldId id="559" r:id="rId67"/>
    <p:sldId id="622" r:id="rId68"/>
    <p:sldId id="623" r:id="rId69"/>
    <p:sldId id="560" r:id="rId70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807">
          <p15:clr>
            <a:srgbClr val="A4A3A4"/>
          </p15:clr>
        </p15:guide>
        <p15:guide id="4" pos="540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B" initials="B" lastIdx="0" clrIdx="0"/>
  <p:cmAuthor id="2" name="Marcelo Rebelo Lopes" initials="MRL" lastIdx="4" clrIdx="1">
    <p:extLst>
      <p:ext uri="{19B8F6BF-5375-455C-9EA6-DF929625EA0E}">
        <p15:presenceInfo xmlns:p15="http://schemas.microsoft.com/office/powerpoint/2012/main" userId="03b698fbfb8e9851" providerId="Windows Live"/>
      </p:ext>
    </p:extLst>
  </p:cmAuthor>
  <p:cmAuthor id="3" name="denison fernandes" initials="df" lastIdx="1" clrIdx="2">
    <p:extLst>
      <p:ext uri="{19B8F6BF-5375-455C-9EA6-DF929625EA0E}">
        <p15:presenceInfo xmlns:p15="http://schemas.microsoft.com/office/powerpoint/2012/main" userId="f0eee44893025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05582"/>
    <a:srgbClr val="001D58"/>
    <a:srgbClr val="244062"/>
    <a:srgbClr val="221F1F"/>
    <a:srgbClr val="182A40"/>
    <a:srgbClr val="E8F3E1"/>
    <a:srgbClr val="E6F2DE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87570" autoAdjust="0"/>
  </p:normalViewPr>
  <p:slideViewPr>
    <p:cSldViewPr snapToGrid="0">
      <p:cViewPr>
        <p:scale>
          <a:sx n="84" d="100"/>
          <a:sy n="84" d="100"/>
        </p:scale>
        <p:origin x="1398" y="300"/>
      </p:cViewPr>
      <p:guideLst>
        <p:guide orient="horz" pos="2160"/>
        <p:guide pos="3840"/>
        <p:guide orient="horz" pos="2807"/>
        <p:guide pos="540"/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0736627\Desktop\Works\EUA%20-%20Fontes%20(interna)\COVID-19%20EU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0736627\Desktop\Works\EUA%20-%20Fontes%20(interna)\P&#225;gina%206%20-%20EMPREGO%20-%20Tabel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jo3a2213.mesop.intrabb.bb.com.br\BBDTVMGestAtivMacroeconomia$\Interna\Relat&#243;rios%20Clientes\Chartbook\Economia%20Internacional\Fonte%20Bloomberg\Global%20-%20Fontes\Inflation%20Surpri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0736627\Desktop\Works\EUA%20-%20Fontes%20(interna)\FED%20Funds%20first%20Hi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jo3a2213.mesop.intrabb.bb.com.br\BBDTVMGestAtivMacroeconomia$\Interna\Relat&#243;rios%20Clientes\Chartbook\Economia%20Internacional\Fonte%20Bloomberg\Global%20-%20Fontes\P&#225;gina%207%20-%20Bancos%20Centrais%20-%20Ativos%20e%20Reserv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Planilha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jo3a2213.mesop.intrabb.bb.com.br\BBDTVMGestAtivMacroeconomia$\Interna\Relat&#243;rios%20Clientes\Chartbook\Economia%20Internacional\Fonte%20Bloomberg\China%20-%20Fontes\China%20-%20Monitor%20Inflacion&#225;rio%20e%20Monet&#225;rio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JO3A2213.mesop.intrabb.bb.com.br\BBDTVMGestAtivMacroeconomia$\Interna\Mercad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jo3a2213.mesop.intrabb.bb.com.br\BBDTVMGestAtivMacroeconomia$\Interna\Relat&#243;rios%20Clientes\Chartbook\Economia%20Internacional\Fonte%20Bloomberg\Global%20-%20Fontes\PMI%20Global%20Novo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Ricardo%20Vieites\Documents\Pastas%20Trabalho\Direcionamento\2021\09%20Setembro\Apoio\Servi&#231;os,%20heterogeindade%20e%20adapt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jo3a2213.mesop.intrabb.bb.com.br\BBDTVMGestAtivMacroeconomia$\Interna\Relat&#243;rios%20Clientes\Chartbook\Economia%20Internacional\Fonte%20Bloomberg\Global%20-%20Fontes\PMI%20Global%20Novo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Ricardo%20Vieites\Documents\Pastas%20Trabalho\Vacina&#231;&#227;o\Vacina&#231;&#227;o5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Ricardo%20Vieites\Documents\Pastas%20Trabalho\Covid\Covid%2024.mar.202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do%20Vieites\Documents\Pastas%20Trabalho\Covid\Covid%2024.mar.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Ricardo%20Vieites\Documents\Pastas%20Trabalho\Direcionamento\2021\09%20Setembro\Apoio\Gr&#225;ficos%20Dire%20Se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Planilha1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Planilha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Planilha1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Ricardo%20Vieites\Documents\Pastas%20Trabalho\Direcionamento\2021\09%20Setembro\Apoio\Gr&#225;ficos%20Dire%20Set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Ricardo%20Vieites\Documents\Pastas%20Trabalho\Direcionamento\2021\09%20Setembro\Apoio\Gr&#225;ficos%20Dire%20S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lop\OneDrive\Documents\Documentos%20Marcelo\Home%20Office\Pr&#234;mio%20de%20Risco%20BR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RJO3A2213\BBDTVMGestAtivMacroeconomia$\Interna\Instrumentos%20de%20An&#225;lise\PIB-%20Recess&#227;o%20e%20expans&#227;o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CRJO3A2213\BBDTVMGestAtivMacroeconomia$\Interna\Instrumentos%20de%20An&#225;lise\Infla&#231;&#227;o\IPCA\ancoragem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CRJO3A2213\BBDTVMGestAtivMacroeconomia$\Interna\Instrumentos%20de%20An&#225;lise\Infla&#231;&#227;o\IPCA\ancoragem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5690822\Downloads\C&#243;pia%20de%20S&#233;rie%20de%20estat&#237;sticas%20(8).xls" TargetMode="External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JO3A2213\BBDTVMGestAtivMacroeconomia$\Interna\Relat&#243;rios%20Clientes\Notas%20Econ&#244;micas\Dom&#233;stico\Infla&#231;&#227;o\IPCA%20-%20Relat&#243;rio%20Mensal.xlsx" TargetMode="External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JO3A2213.mesop.intrabb.bb.com.br\BBDTVMGestAtivMacroeconomia$\Interna\Merc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lanilh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lanilh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jo3a2213.mesop.intrabb.bb.com.br\BBDTVMGestAtivMacroeconomia$\Interna\Relat&#243;rios%20Clientes\Chartbook\Economia%20Internacional\Fonte%20Bloomberg\Global%20-%20Fontes\PMI%20Global%20Nov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0736627\Desktop\Works\EUA%20-%20Fontes%20(interna)\COVID-19%20EU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jo3a2213.mesop.intrabb.bb.com.br\BBDTVMGestAtivMacroeconomia$\Interna\Relat&#243;rios%20Clientes\Chartbook\Economia%20Internacional\Fonte%20Bloomberg\Global%20-%20Fontes\P&#225;gina%207%20-%20Bancos%20Centrais%20-%20Ativos%20e%20Reser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b="1" dirty="0">
                <a:latin typeface="+mj-lt"/>
              </a:rPr>
              <a:t>Mundo: Novos casos</a:t>
            </a:r>
            <a:r>
              <a:rPr lang="pt-BR" sz="2400" b="1" baseline="0" dirty="0">
                <a:latin typeface="+mj-lt"/>
              </a:rPr>
              <a:t> COVID-19</a:t>
            </a:r>
            <a:endParaRPr lang="pt-BR" sz="2400" b="1" dirty="0">
              <a:latin typeface="+mj-lt"/>
            </a:endParaRPr>
          </a:p>
          <a:p>
            <a:pPr>
              <a:defRPr sz="1800" b="1"/>
            </a:pPr>
            <a:r>
              <a:rPr lang="pt-BR" sz="1200" b="0" dirty="0"/>
              <a:t>(em média móvel de 7 dias)</a:t>
            </a:r>
            <a:r>
              <a:rPr lang="pt-BR" sz="1800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Planilha1!$H$3</c:f>
              <c:strCache>
                <c:ptCount val="1"/>
                <c:pt idx="0">
                  <c:v>Novos casos mundo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Planilha1!$A$14:$A$636</c:f>
              <c:numCache>
                <c:formatCode>dd/mm/yy;@</c:formatCode>
                <c:ptCount val="623"/>
                <c:pt idx="0">
                  <c:v>44459</c:v>
                </c:pt>
                <c:pt idx="1">
                  <c:v>44458</c:v>
                </c:pt>
                <c:pt idx="2">
                  <c:v>44457</c:v>
                </c:pt>
                <c:pt idx="3">
                  <c:v>44456</c:v>
                </c:pt>
                <c:pt idx="4">
                  <c:v>44455</c:v>
                </c:pt>
                <c:pt idx="5">
                  <c:v>44454</c:v>
                </c:pt>
                <c:pt idx="6">
                  <c:v>44453</c:v>
                </c:pt>
                <c:pt idx="7">
                  <c:v>44452</c:v>
                </c:pt>
                <c:pt idx="8">
                  <c:v>44451</c:v>
                </c:pt>
                <c:pt idx="9">
                  <c:v>44450</c:v>
                </c:pt>
                <c:pt idx="10">
                  <c:v>44449</c:v>
                </c:pt>
                <c:pt idx="11">
                  <c:v>44448</c:v>
                </c:pt>
                <c:pt idx="12">
                  <c:v>44447</c:v>
                </c:pt>
                <c:pt idx="13">
                  <c:v>44446</c:v>
                </c:pt>
                <c:pt idx="14">
                  <c:v>44445</c:v>
                </c:pt>
                <c:pt idx="15">
                  <c:v>44444</c:v>
                </c:pt>
                <c:pt idx="16">
                  <c:v>44443</c:v>
                </c:pt>
                <c:pt idx="17">
                  <c:v>44442</c:v>
                </c:pt>
                <c:pt idx="18">
                  <c:v>44441</c:v>
                </c:pt>
                <c:pt idx="19">
                  <c:v>44440</c:v>
                </c:pt>
                <c:pt idx="20">
                  <c:v>44439</c:v>
                </c:pt>
                <c:pt idx="21">
                  <c:v>44438</c:v>
                </c:pt>
                <c:pt idx="22">
                  <c:v>44437</c:v>
                </c:pt>
                <c:pt idx="23">
                  <c:v>44436</c:v>
                </c:pt>
                <c:pt idx="24">
                  <c:v>44435</c:v>
                </c:pt>
                <c:pt idx="25">
                  <c:v>44434</c:v>
                </c:pt>
                <c:pt idx="26">
                  <c:v>44433</c:v>
                </c:pt>
                <c:pt idx="27">
                  <c:v>44432</c:v>
                </c:pt>
                <c:pt idx="28">
                  <c:v>44431</c:v>
                </c:pt>
                <c:pt idx="29">
                  <c:v>44430</c:v>
                </c:pt>
                <c:pt idx="30">
                  <c:v>44429</c:v>
                </c:pt>
                <c:pt idx="31">
                  <c:v>44428</c:v>
                </c:pt>
                <c:pt idx="32">
                  <c:v>44427</c:v>
                </c:pt>
                <c:pt idx="33">
                  <c:v>44426</c:v>
                </c:pt>
                <c:pt idx="34">
                  <c:v>44425</c:v>
                </c:pt>
                <c:pt idx="35">
                  <c:v>44424</c:v>
                </c:pt>
                <c:pt idx="36">
                  <c:v>44423</c:v>
                </c:pt>
                <c:pt idx="37">
                  <c:v>44422</c:v>
                </c:pt>
                <c:pt idx="38">
                  <c:v>44421</c:v>
                </c:pt>
                <c:pt idx="39">
                  <c:v>44420</c:v>
                </c:pt>
                <c:pt idx="40">
                  <c:v>44419</c:v>
                </c:pt>
                <c:pt idx="41">
                  <c:v>44418</c:v>
                </c:pt>
                <c:pt idx="42">
                  <c:v>44417</c:v>
                </c:pt>
                <c:pt idx="43">
                  <c:v>44416</c:v>
                </c:pt>
                <c:pt idx="44">
                  <c:v>44415</c:v>
                </c:pt>
                <c:pt idx="45">
                  <c:v>44414</c:v>
                </c:pt>
                <c:pt idx="46">
                  <c:v>44413</c:v>
                </c:pt>
                <c:pt idx="47">
                  <c:v>44412</c:v>
                </c:pt>
                <c:pt idx="48">
                  <c:v>44411</c:v>
                </c:pt>
                <c:pt idx="49">
                  <c:v>44410</c:v>
                </c:pt>
                <c:pt idx="50">
                  <c:v>44409</c:v>
                </c:pt>
                <c:pt idx="51">
                  <c:v>44408</c:v>
                </c:pt>
                <c:pt idx="52">
                  <c:v>44407</c:v>
                </c:pt>
                <c:pt idx="53">
                  <c:v>44406</c:v>
                </c:pt>
                <c:pt idx="54">
                  <c:v>44405</c:v>
                </c:pt>
                <c:pt idx="55">
                  <c:v>44404</c:v>
                </c:pt>
                <c:pt idx="56">
                  <c:v>44403</c:v>
                </c:pt>
                <c:pt idx="57">
                  <c:v>44402</c:v>
                </c:pt>
                <c:pt idx="58">
                  <c:v>44401</c:v>
                </c:pt>
                <c:pt idx="59">
                  <c:v>44400</c:v>
                </c:pt>
                <c:pt idx="60">
                  <c:v>44399</c:v>
                </c:pt>
                <c:pt idx="61">
                  <c:v>44398</c:v>
                </c:pt>
                <c:pt idx="62">
                  <c:v>44397</c:v>
                </c:pt>
                <c:pt idx="63">
                  <c:v>44396</c:v>
                </c:pt>
                <c:pt idx="64">
                  <c:v>44395</c:v>
                </c:pt>
                <c:pt idx="65">
                  <c:v>44394</c:v>
                </c:pt>
                <c:pt idx="66">
                  <c:v>44393</c:v>
                </c:pt>
                <c:pt idx="67">
                  <c:v>44392</c:v>
                </c:pt>
                <c:pt idx="68">
                  <c:v>44391</c:v>
                </c:pt>
                <c:pt idx="69">
                  <c:v>44390</c:v>
                </c:pt>
                <c:pt idx="70">
                  <c:v>44389</c:v>
                </c:pt>
                <c:pt idx="71">
                  <c:v>44388</c:v>
                </c:pt>
                <c:pt idx="72">
                  <c:v>44387</c:v>
                </c:pt>
                <c:pt idx="73">
                  <c:v>44386</c:v>
                </c:pt>
                <c:pt idx="74">
                  <c:v>44385</c:v>
                </c:pt>
                <c:pt idx="75">
                  <c:v>44384</c:v>
                </c:pt>
                <c:pt idx="76">
                  <c:v>44383</c:v>
                </c:pt>
                <c:pt idx="77">
                  <c:v>44382</c:v>
                </c:pt>
                <c:pt idx="78">
                  <c:v>44381</c:v>
                </c:pt>
                <c:pt idx="79">
                  <c:v>44380</c:v>
                </c:pt>
                <c:pt idx="80">
                  <c:v>44379</c:v>
                </c:pt>
                <c:pt idx="81">
                  <c:v>44378</c:v>
                </c:pt>
                <c:pt idx="82">
                  <c:v>44377</c:v>
                </c:pt>
                <c:pt idx="83">
                  <c:v>44376</c:v>
                </c:pt>
                <c:pt idx="84">
                  <c:v>44375</c:v>
                </c:pt>
                <c:pt idx="85">
                  <c:v>44374</c:v>
                </c:pt>
                <c:pt idx="86">
                  <c:v>44373</c:v>
                </c:pt>
                <c:pt idx="87">
                  <c:v>44372</c:v>
                </c:pt>
                <c:pt idx="88">
                  <c:v>44371</c:v>
                </c:pt>
                <c:pt idx="89">
                  <c:v>44370</c:v>
                </c:pt>
                <c:pt idx="90">
                  <c:v>44369</c:v>
                </c:pt>
                <c:pt idx="91">
                  <c:v>44368</c:v>
                </c:pt>
                <c:pt idx="92">
                  <c:v>44367</c:v>
                </c:pt>
                <c:pt idx="93">
                  <c:v>44366</c:v>
                </c:pt>
                <c:pt idx="94">
                  <c:v>44365</c:v>
                </c:pt>
                <c:pt idx="95">
                  <c:v>44364</c:v>
                </c:pt>
                <c:pt idx="96">
                  <c:v>44363</c:v>
                </c:pt>
                <c:pt idx="97">
                  <c:v>44362</c:v>
                </c:pt>
                <c:pt idx="98">
                  <c:v>44361</c:v>
                </c:pt>
                <c:pt idx="99">
                  <c:v>44360</c:v>
                </c:pt>
                <c:pt idx="100">
                  <c:v>44359</c:v>
                </c:pt>
                <c:pt idx="101">
                  <c:v>44358</c:v>
                </c:pt>
                <c:pt idx="102">
                  <c:v>44357</c:v>
                </c:pt>
                <c:pt idx="103">
                  <c:v>44356</c:v>
                </c:pt>
                <c:pt idx="104">
                  <c:v>44355</c:v>
                </c:pt>
                <c:pt idx="105">
                  <c:v>44354</c:v>
                </c:pt>
                <c:pt idx="106">
                  <c:v>44353</c:v>
                </c:pt>
                <c:pt idx="107">
                  <c:v>44352</c:v>
                </c:pt>
                <c:pt idx="108">
                  <c:v>44351</c:v>
                </c:pt>
                <c:pt idx="109">
                  <c:v>44350</c:v>
                </c:pt>
                <c:pt idx="110">
                  <c:v>44349</c:v>
                </c:pt>
                <c:pt idx="111">
                  <c:v>44348</c:v>
                </c:pt>
                <c:pt idx="112">
                  <c:v>44347</c:v>
                </c:pt>
                <c:pt idx="113">
                  <c:v>44346</c:v>
                </c:pt>
                <c:pt idx="114">
                  <c:v>44345</c:v>
                </c:pt>
                <c:pt idx="115">
                  <c:v>44344</c:v>
                </c:pt>
                <c:pt idx="116">
                  <c:v>44343</c:v>
                </c:pt>
                <c:pt idx="117">
                  <c:v>44342</c:v>
                </c:pt>
                <c:pt idx="118">
                  <c:v>44341</c:v>
                </c:pt>
                <c:pt idx="119">
                  <c:v>44340</c:v>
                </c:pt>
                <c:pt idx="120">
                  <c:v>44339</c:v>
                </c:pt>
                <c:pt idx="121">
                  <c:v>44338</c:v>
                </c:pt>
                <c:pt idx="122">
                  <c:v>44337</c:v>
                </c:pt>
                <c:pt idx="123">
                  <c:v>44336</c:v>
                </c:pt>
                <c:pt idx="124">
                  <c:v>44335</c:v>
                </c:pt>
                <c:pt idx="125">
                  <c:v>44334</c:v>
                </c:pt>
                <c:pt idx="126">
                  <c:v>44333</c:v>
                </c:pt>
                <c:pt idx="127">
                  <c:v>44332</c:v>
                </c:pt>
                <c:pt idx="128">
                  <c:v>44331</c:v>
                </c:pt>
                <c:pt idx="129">
                  <c:v>44330</c:v>
                </c:pt>
                <c:pt idx="130">
                  <c:v>44329</c:v>
                </c:pt>
                <c:pt idx="131">
                  <c:v>44328</c:v>
                </c:pt>
                <c:pt idx="132">
                  <c:v>44327</c:v>
                </c:pt>
                <c:pt idx="133">
                  <c:v>44326</c:v>
                </c:pt>
                <c:pt idx="134">
                  <c:v>44325</c:v>
                </c:pt>
                <c:pt idx="135">
                  <c:v>44324</c:v>
                </c:pt>
                <c:pt idx="136">
                  <c:v>44323</c:v>
                </c:pt>
                <c:pt idx="137">
                  <c:v>44322</c:v>
                </c:pt>
                <c:pt idx="138">
                  <c:v>44321</c:v>
                </c:pt>
                <c:pt idx="139">
                  <c:v>44320</c:v>
                </c:pt>
                <c:pt idx="140">
                  <c:v>44319</c:v>
                </c:pt>
                <c:pt idx="141">
                  <c:v>44318</c:v>
                </c:pt>
                <c:pt idx="142">
                  <c:v>44317</c:v>
                </c:pt>
                <c:pt idx="143">
                  <c:v>44316</c:v>
                </c:pt>
                <c:pt idx="144">
                  <c:v>44315</c:v>
                </c:pt>
                <c:pt idx="145">
                  <c:v>44314</c:v>
                </c:pt>
                <c:pt idx="146">
                  <c:v>44313</c:v>
                </c:pt>
                <c:pt idx="147">
                  <c:v>44312</c:v>
                </c:pt>
                <c:pt idx="148">
                  <c:v>44311</c:v>
                </c:pt>
                <c:pt idx="149">
                  <c:v>44310</c:v>
                </c:pt>
                <c:pt idx="150">
                  <c:v>44309</c:v>
                </c:pt>
                <c:pt idx="151">
                  <c:v>44308</c:v>
                </c:pt>
                <c:pt idx="152">
                  <c:v>44307</c:v>
                </c:pt>
                <c:pt idx="153">
                  <c:v>44306</c:v>
                </c:pt>
                <c:pt idx="154">
                  <c:v>44305</c:v>
                </c:pt>
                <c:pt idx="155">
                  <c:v>44304</c:v>
                </c:pt>
                <c:pt idx="156">
                  <c:v>44303</c:v>
                </c:pt>
                <c:pt idx="157">
                  <c:v>44302</c:v>
                </c:pt>
                <c:pt idx="158">
                  <c:v>44301</c:v>
                </c:pt>
                <c:pt idx="159">
                  <c:v>44300</c:v>
                </c:pt>
                <c:pt idx="160">
                  <c:v>44299</c:v>
                </c:pt>
                <c:pt idx="161">
                  <c:v>44298</c:v>
                </c:pt>
                <c:pt idx="162">
                  <c:v>44297</c:v>
                </c:pt>
                <c:pt idx="163">
                  <c:v>44296</c:v>
                </c:pt>
                <c:pt idx="164">
                  <c:v>44295</c:v>
                </c:pt>
                <c:pt idx="165">
                  <c:v>44294</c:v>
                </c:pt>
                <c:pt idx="166">
                  <c:v>44293</c:v>
                </c:pt>
                <c:pt idx="167">
                  <c:v>44292</c:v>
                </c:pt>
                <c:pt idx="168">
                  <c:v>44291</c:v>
                </c:pt>
                <c:pt idx="169">
                  <c:v>44290</c:v>
                </c:pt>
                <c:pt idx="170">
                  <c:v>44289</c:v>
                </c:pt>
                <c:pt idx="171">
                  <c:v>44288</c:v>
                </c:pt>
                <c:pt idx="172">
                  <c:v>44287</c:v>
                </c:pt>
                <c:pt idx="173">
                  <c:v>44286</c:v>
                </c:pt>
                <c:pt idx="174">
                  <c:v>44285</c:v>
                </c:pt>
                <c:pt idx="175">
                  <c:v>44284</c:v>
                </c:pt>
                <c:pt idx="176">
                  <c:v>44283</c:v>
                </c:pt>
                <c:pt idx="177">
                  <c:v>44282</c:v>
                </c:pt>
                <c:pt idx="178">
                  <c:v>44281</c:v>
                </c:pt>
                <c:pt idx="179">
                  <c:v>44280</c:v>
                </c:pt>
                <c:pt idx="180">
                  <c:v>44279</c:v>
                </c:pt>
                <c:pt idx="181">
                  <c:v>44278</c:v>
                </c:pt>
                <c:pt idx="182">
                  <c:v>44277</c:v>
                </c:pt>
                <c:pt idx="183">
                  <c:v>44276</c:v>
                </c:pt>
                <c:pt idx="184">
                  <c:v>44275</c:v>
                </c:pt>
                <c:pt idx="185">
                  <c:v>44274</c:v>
                </c:pt>
                <c:pt idx="186">
                  <c:v>44273</c:v>
                </c:pt>
                <c:pt idx="187">
                  <c:v>44272</c:v>
                </c:pt>
                <c:pt idx="188">
                  <c:v>44271</c:v>
                </c:pt>
                <c:pt idx="189">
                  <c:v>44270</c:v>
                </c:pt>
                <c:pt idx="190">
                  <c:v>44269</c:v>
                </c:pt>
                <c:pt idx="191">
                  <c:v>44268</c:v>
                </c:pt>
                <c:pt idx="192">
                  <c:v>44267</c:v>
                </c:pt>
                <c:pt idx="193">
                  <c:v>44266</c:v>
                </c:pt>
                <c:pt idx="194">
                  <c:v>44265</c:v>
                </c:pt>
                <c:pt idx="195">
                  <c:v>44264</c:v>
                </c:pt>
                <c:pt idx="196">
                  <c:v>44263</c:v>
                </c:pt>
                <c:pt idx="197">
                  <c:v>44262</c:v>
                </c:pt>
                <c:pt idx="198">
                  <c:v>44261</c:v>
                </c:pt>
                <c:pt idx="199">
                  <c:v>44260</c:v>
                </c:pt>
                <c:pt idx="200">
                  <c:v>44259</c:v>
                </c:pt>
                <c:pt idx="201">
                  <c:v>44258</c:v>
                </c:pt>
                <c:pt idx="202">
                  <c:v>44257</c:v>
                </c:pt>
                <c:pt idx="203">
                  <c:v>44256</c:v>
                </c:pt>
                <c:pt idx="204">
                  <c:v>44255</c:v>
                </c:pt>
                <c:pt idx="205">
                  <c:v>44254</c:v>
                </c:pt>
                <c:pt idx="206">
                  <c:v>44253</c:v>
                </c:pt>
                <c:pt idx="207">
                  <c:v>44252</c:v>
                </c:pt>
                <c:pt idx="208">
                  <c:v>44251</c:v>
                </c:pt>
                <c:pt idx="209">
                  <c:v>44250</c:v>
                </c:pt>
                <c:pt idx="210">
                  <c:v>44249</c:v>
                </c:pt>
                <c:pt idx="211">
                  <c:v>44248</c:v>
                </c:pt>
                <c:pt idx="212">
                  <c:v>44247</c:v>
                </c:pt>
                <c:pt idx="213">
                  <c:v>44246</c:v>
                </c:pt>
                <c:pt idx="214">
                  <c:v>44245</c:v>
                </c:pt>
                <c:pt idx="215">
                  <c:v>44244</c:v>
                </c:pt>
                <c:pt idx="216">
                  <c:v>44243</c:v>
                </c:pt>
                <c:pt idx="217">
                  <c:v>44242</c:v>
                </c:pt>
                <c:pt idx="218">
                  <c:v>44241</c:v>
                </c:pt>
                <c:pt idx="219">
                  <c:v>44240</c:v>
                </c:pt>
                <c:pt idx="220">
                  <c:v>44239</c:v>
                </c:pt>
                <c:pt idx="221">
                  <c:v>44238</c:v>
                </c:pt>
                <c:pt idx="222">
                  <c:v>44237</c:v>
                </c:pt>
                <c:pt idx="223">
                  <c:v>44236</c:v>
                </c:pt>
                <c:pt idx="224">
                  <c:v>44235</c:v>
                </c:pt>
                <c:pt idx="225">
                  <c:v>44234</c:v>
                </c:pt>
                <c:pt idx="226">
                  <c:v>44233</c:v>
                </c:pt>
                <c:pt idx="227">
                  <c:v>44232</c:v>
                </c:pt>
                <c:pt idx="228">
                  <c:v>44231</c:v>
                </c:pt>
                <c:pt idx="229">
                  <c:v>44230</c:v>
                </c:pt>
                <c:pt idx="230">
                  <c:v>44229</c:v>
                </c:pt>
                <c:pt idx="231">
                  <c:v>44228</c:v>
                </c:pt>
                <c:pt idx="232">
                  <c:v>44227</c:v>
                </c:pt>
                <c:pt idx="233">
                  <c:v>44226</c:v>
                </c:pt>
                <c:pt idx="234">
                  <c:v>44225</c:v>
                </c:pt>
                <c:pt idx="235">
                  <c:v>44224</c:v>
                </c:pt>
                <c:pt idx="236">
                  <c:v>44223</c:v>
                </c:pt>
                <c:pt idx="237">
                  <c:v>44222</c:v>
                </c:pt>
                <c:pt idx="238">
                  <c:v>44221</c:v>
                </c:pt>
                <c:pt idx="239">
                  <c:v>44220</c:v>
                </c:pt>
                <c:pt idx="240">
                  <c:v>44219</c:v>
                </c:pt>
                <c:pt idx="241">
                  <c:v>44218</c:v>
                </c:pt>
                <c:pt idx="242">
                  <c:v>44217</c:v>
                </c:pt>
                <c:pt idx="243">
                  <c:v>44216</c:v>
                </c:pt>
                <c:pt idx="244">
                  <c:v>44215</c:v>
                </c:pt>
                <c:pt idx="245">
                  <c:v>44214</c:v>
                </c:pt>
                <c:pt idx="246">
                  <c:v>44213</c:v>
                </c:pt>
                <c:pt idx="247">
                  <c:v>44212</c:v>
                </c:pt>
                <c:pt idx="248">
                  <c:v>44211</c:v>
                </c:pt>
                <c:pt idx="249">
                  <c:v>44210</c:v>
                </c:pt>
                <c:pt idx="250">
                  <c:v>44209</c:v>
                </c:pt>
                <c:pt idx="251">
                  <c:v>44208</c:v>
                </c:pt>
                <c:pt idx="252">
                  <c:v>44207</c:v>
                </c:pt>
                <c:pt idx="253">
                  <c:v>44206</c:v>
                </c:pt>
                <c:pt idx="254">
                  <c:v>44205</c:v>
                </c:pt>
                <c:pt idx="255">
                  <c:v>44204</c:v>
                </c:pt>
                <c:pt idx="256">
                  <c:v>44203</c:v>
                </c:pt>
                <c:pt idx="257">
                  <c:v>44202</c:v>
                </c:pt>
                <c:pt idx="258">
                  <c:v>44201</c:v>
                </c:pt>
                <c:pt idx="259">
                  <c:v>44200</c:v>
                </c:pt>
                <c:pt idx="260">
                  <c:v>44199</c:v>
                </c:pt>
                <c:pt idx="261">
                  <c:v>44198</c:v>
                </c:pt>
                <c:pt idx="262">
                  <c:v>44197</c:v>
                </c:pt>
                <c:pt idx="263">
                  <c:v>44196</c:v>
                </c:pt>
                <c:pt idx="264">
                  <c:v>44195</c:v>
                </c:pt>
                <c:pt idx="265">
                  <c:v>44194</c:v>
                </c:pt>
                <c:pt idx="266">
                  <c:v>44193</c:v>
                </c:pt>
                <c:pt idx="267">
                  <c:v>44192</c:v>
                </c:pt>
                <c:pt idx="268">
                  <c:v>44191</c:v>
                </c:pt>
                <c:pt idx="269">
                  <c:v>44190</c:v>
                </c:pt>
                <c:pt idx="270">
                  <c:v>44189</c:v>
                </c:pt>
                <c:pt idx="271">
                  <c:v>44188</c:v>
                </c:pt>
                <c:pt idx="272">
                  <c:v>44187</c:v>
                </c:pt>
                <c:pt idx="273">
                  <c:v>44186</c:v>
                </c:pt>
                <c:pt idx="274">
                  <c:v>44185</c:v>
                </c:pt>
                <c:pt idx="275">
                  <c:v>44184</c:v>
                </c:pt>
                <c:pt idx="276">
                  <c:v>44183</c:v>
                </c:pt>
                <c:pt idx="277">
                  <c:v>44182</c:v>
                </c:pt>
                <c:pt idx="278">
                  <c:v>44181</c:v>
                </c:pt>
                <c:pt idx="279">
                  <c:v>44180</c:v>
                </c:pt>
                <c:pt idx="280">
                  <c:v>44179</c:v>
                </c:pt>
                <c:pt idx="281">
                  <c:v>44178</c:v>
                </c:pt>
                <c:pt idx="282">
                  <c:v>44177</c:v>
                </c:pt>
                <c:pt idx="283">
                  <c:v>44176</c:v>
                </c:pt>
                <c:pt idx="284">
                  <c:v>44175</c:v>
                </c:pt>
                <c:pt idx="285">
                  <c:v>44174</c:v>
                </c:pt>
                <c:pt idx="286">
                  <c:v>44173</c:v>
                </c:pt>
                <c:pt idx="287">
                  <c:v>44172</c:v>
                </c:pt>
                <c:pt idx="288">
                  <c:v>44171</c:v>
                </c:pt>
                <c:pt idx="289">
                  <c:v>44170</c:v>
                </c:pt>
                <c:pt idx="290">
                  <c:v>44169</c:v>
                </c:pt>
                <c:pt idx="291">
                  <c:v>44168</c:v>
                </c:pt>
                <c:pt idx="292">
                  <c:v>44167</c:v>
                </c:pt>
                <c:pt idx="293">
                  <c:v>44166</c:v>
                </c:pt>
                <c:pt idx="294">
                  <c:v>44165</c:v>
                </c:pt>
                <c:pt idx="295">
                  <c:v>44164</c:v>
                </c:pt>
                <c:pt idx="296">
                  <c:v>44163</c:v>
                </c:pt>
                <c:pt idx="297">
                  <c:v>44162</c:v>
                </c:pt>
                <c:pt idx="298">
                  <c:v>44161</c:v>
                </c:pt>
                <c:pt idx="299">
                  <c:v>44160</c:v>
                </c:pt>
                <c:pt idx="300">
                  <c:v>44159</c:v>
                </c:pt>
                <c:pt idx="301">
                  <c:v>44158</c:v>
                </c:pt>
                <c:pt idx="302">
                  <c:v>44157</c:v>
                </c:pt>
                <c:pt idx="303">
                  <c:v>44156</c:v>
                </c:pt>
                <c:pt idx="304">
                  <c:v>44155</c:v>
                </c:pt>
                <c:pt idx="305">
                  <c:v>44154</c:v>
                </c:pt>
                <c:pt idx="306">
                  <c:v>44153</c:v>
                </c:pt>
                <c:pt idx="307">
                  <c:v>44152</c:v>
                </c:pt>
                <c:pt idx="308">
                  <c:v>44151</c:v>
                </c:pt>
                <c:pt idx="309">
                  <c:v>44150</c:v>
                </c:pt>
                <c:pt idx="310">
                  <c:v>44149</c:v>
                </c:pt>
                <c:pt idx="311">
                  <c:v>44148</c:v>
                </c:pt>
                <c:pt idx="312">
                  <c:v>44147</c:v>
                </c:pt>
                <c:pt idx="313">
                  <c:v>44146</c:v>
                </c:pt>
                <c:pt idx="314">
                  <c:v>44145</c:v>
                </c:pt>
                <c:pt idx="315">
                  <c:v>44144</c:v>
                </c:pt>
                <c:pt idx="316">
                  <c:v>44143</c:v>
                </c:pt>
                <c:pt idx="317">
                  <c:v>44142</c:v>
                </c:pt>
                <c:pt idx="318">
                  <c:v>44141</c:v>
                </c:pt>
                <c:pt idx="319">
                  <c:v>44140</c:v>
                </c:pt>
                <c:pt idx="320">
                  <c:v>44139</c:v>
                </c:pt>
                <c:pt idx="321">
                  <c:v>44138</c:v>
                </c:pt>
                <c:pt idx="322">
                  <c:v>44137</c:v>
                </c:pt>
                <c:pt idx="323">
                  <c:v>44136</c:v>
                </c:pt>
                <c:pt idx="324">
                  <c:v>44135</c:v>
                </c:pt>
                <c:pt idx="325">
                  <c:v>44134</c:v>
                </c:pt>
                <c:pt idx="326">
                  <c:v>44133</c:v>
                </c:pt>
                <c:pt idx="327">
                  <c:v>44132</c:v>
                </c:pt>
                <c:pt idx="328">
                  <c:v>44131</c:v>
                </c:pt>
                <c:pt idx="329">
                  <c:v>44130</c:v>
                </c:pt>
                <c:pt idx="330">
                  <c:v>44129</c:v>
                </c:pt>
                <c:pt idx="331">
                  <c:v>44128</c:v>
                </c:pt>
                <c:pt idx="332">
                  <c:v>44127</c:v>
                </c:pt>
                <c:pt idx="333">
                  <c:v>44126</c:v>
                </c:pt>
                <c:pt idx="334">
                  <c:v>44125</c:v>
                </c:pt>
                <c:pt idx="335">
                  <c:v>44124</c:v>
                </c:pt>
                <c:pt idx="336">
                  <c:v>44123</c:v>
                </c:pt>
                <c:pt idx="337">
                  <c:v>44122</c:v>
                </c:pt>
                <c:pt idx="338">
                  <c:v>44121</c:v>
                </c:pt>
                <c:pt idx="339">
                  <c:v>44120</c:v>
                </c:pt>
                <c:pt idx="340">
                  <c:v>44119</c:v>
                </c:pt>
                <c:pt idx="341">
                  <c:v>44118</c:v>
                </c:pt>
                <c:pt idx="342">
                  <c:v>44117</c:v>
                </c:pt>
                <c:pt idx="343">
                  <c:v>44116</c:v>
                </c:pt>
                <c:pt idx="344">
                  <c:v>44115</c:v>
                </c:pt>
                <c:pt idx="345">
                  <c:v>44114</c:v>
                </c:pt>
                <c:pt idx="346">
                  <c:v>44113</c:v>
                </c:pt>
                <c:pt idx="347">
                  <c:v>44112</c:v>
                </c:pt>
                <c:pt idx="348">
                  <c:v>44111</c:v>
                </c:pt>
                <c:pt idx="349">
                  <c:v>44110</c:v>
                </c:pt>
                <c:pt idx="350">
                  <c:v>44109</c:v>
                </c:pt>
                <c:pt idx="351">
                  <c:v>44108</c:v>
                </c:pt>
                <c:pt idx="352">
                  <c:v>44107</c:v>
                </c:pt>
                <c:pt idx="353">
                  <c:v>44106</c:v>
                </c:pt>
                <c:pt idx="354">
                  <c:v>44105</c:v>
                </c:pt>
                <c:pt idx="355">
                  <c:v>44104</c:v>
                </c:pt>
                <c:pt idx="356">
                  <c:v>44103</c:v>
                </c:pt>
                <c:pt idx="357">
                  <c:v>44102</c:v>
                </c:pt>
                <c:pt idx="358">
                  <c:v>44101</c:v>
                </c:pt>
                <c:pt idx="359">
                  <c:v>44100</c:v>
                </c:pt>
                <c:pt idx="360">
                  <c:v>44099</c:v>
                </c:pt>
                <c:pt idx="361">
                  <c:v>44098</c:v>
                </c:pt>
                <c:pt idx="362">
                  <c:v>44097</c:v>
                </c:pt>
                <c:pt idx="363">
                  <c:v>44096</c:v>
                </c:pt>
                <c:pt idx="364">
                  <c:v>44095</c:v>
                </c:pt>
                <c:pt idx="365">
                  <c:v>44094</c:v>
                </c:pt>
                <c:pt idx="366">
                  <c:v>44093</c:v>
                </c:pt>
                <c:pt idx="367">
                  <c:v>44092</c:v>
                </c:pt>
                <c:pt idx="368">
                  <c:v>44091</c:v>
                </c:pt>
                <c:pt idx="369">
                  <c:v>44090</c:v>
                </c:pt>
                <c:pt idx="370">
                  <c:v>44089</c:v>
                </c:pt>
                <c:pt idx="371">
                  <c:v>44088</c:v>
                </c:pt>
                <c:pt idx="372">
                  <c:v>44087</c:v>
                </c:pt>
                <c:pt idx="373">
                  <c:v>44086</c:v>
                </c:pt>
                <c:pt idx="374">
                  <c:v>44085</c:v>
                </c:pt>
                <c:pt idx="375">
                  <c:v>44084</c:v>
                </c:pt>
                <c:pt idx="376">
                  <c:v>44083</c:v>
                </c:pt>
                <c:pt idx="377">
                  <c:v>44082</c:v>
                </c:pt>
                <c:pt idx="378">
                  <c:v>44081</c:v>
                </c:pt>
                <c:pt idx="379">
                  <c:v>44080</c:v>
                </c:pt>
                <c:pt idx="380">
                  <c:v>44079</c:v>
                </c:pt>
                <c:pt idx="381">
                  <c:v>44078</c:v>
                </c:pt>
                <c:pt idx="382">
                  <c:v>44077</c:v>
                </c:pt>
                <c:pt idx="383">
                  <c:v>44076</c:v>
                </c:pt>
                <c:pt idx="384">
                  <c:v>44075</c:v>
                </c:pt>
                <c:pt idx="385">
                  <c:v>44074</c:v>
                </c:pt>
                <c:pt idx="386">
                  <c:v>44073</c:v>
                </c:pt>
                <c:pt idx="387">
                  <c:v>44072</c:v>
                </c:pt>
                <c:pt idx="388">
                  <c:v>44071</c:v>
                </c:pt>
                <c:pt idx="389">
                  <c:v>44070</c:v>
                </c:pt>
                <c:pt idx="390">
                  <c:v>44069</c:v>
                </c:pt>
                <c:pt idx="391">
                  <c:v>44068</c:v>
                </c:pt>
                <c:pt idx="392">
                  <c:v>44067</c:v>
                </c:pt>
                <c:pt idx="393">
                  <c:v>44066</c:v>
                </c:pt>
                <c:pt idx="394">
                  <c:v>44065</c:v>
                </c:pt>
                <c:pt idx="395">
                  <c:v>44064</c:v>
                </c:pt>
                <c:pt idx="396">
                  <c:v>44063</c:v>
                </c:pt>
                <c:pt idx="397">
                  <c:v>44062</c:v>
                </c:pt>
                <c:pt idx="398">
                  <c:v>44061</c:v>
                </c:pt>
                <c:pt idx="399">
                  <c:v>44060</c:v>
                </c:pt>
                <c:pt idx="400">
                  <c:v>44059</c:v>
                </c:pt>
                <c:pt idx="401">
                  <c:v>44058</c:v>
                </c:pt>
                <c:pt idx="402">
                  <c:v>44057</c:v>
                </c:pt>
                <c:pt idx="403">
                  <c:v>44056</c:v>
                </c:pt>
                <c:pt idx="404">
                  <c:v>44055</c:v>
                </c:pt>
                <c:pt idx="405">
                  <c:v>44054</c:v>
                </c:pt>
                <c:pt idx="406">
                  <c:v>44053</c:v>
                </c:pt>
                <c:pt idx="407">
                  <c:v>44052</c:v>
                </c:pt>
                <c:pt idx="408">
                  <c:v>44051</c:v>
                </c:pt>
                <c:pt idx="409">
                  <c:v>44050</c:v>
                </c:pt>
                <c:pt idx="410">
                  <c:v>44049</c:v>
                </c:pt>
                <c:pt idx="411">
                  <c:v>44048</c:v>
                </c:pt>
                <c:pt idx="412">
                  <c:v>44047</c:v>
                </c:pt>
                <c:pt idx="413">
                  <c:v>44046</c:v>
                </c:pt>
                <c:pt idx="414">
                  <c:v>44045</c:v>
                </c:pt>
                <c:pt idx="415">
                  <c:v>44044</c:v>
                </c:pt>
                <c:pt idx="416">
                  <c:v>44043</c:v>
                </c:pt>
                <c:pt idx="417">
                  <c:v>44042</c:v>
                </c:pt>
                <c:pt idx="418">
                  <c:v>44041</c:v>
                </c:pt>
                <c:pt idx="419">
                  <c:v>44040</c:v>
                </c:pt>
                <c:pt idx="420">
                  <c:v>44039</c:v>
                </c:pt>
                <c:pt idx="421">
                  <c:v>44038</c:v>
                </c:pt>
                <c:pt idx="422">
                  <c:v>44037</c:v>
                </c:pt>
                <c:pt idx="423">
                  <c:v>44036</c:v>
                </c:pt>
                <c:pt idx="424">
                  <c:v>44035</c:v>
                </c:pt>
                <c:pt idx="425">
                  <c:v>44034</c:v>
                </c:pt>
                <c:pt idx="426">
                  <c:v>44033</c:v>
                </c:pt>
                <c:pt idx="427">
                  <c:v>44032</c:v>
                </c:pt>
                <c:pt idx="428">
                  <c:v>44031</c:v>
                </c:pt>
                <c:pt idx="429">
                  <c:v>44030</c:v>
                </c:pt>
                <c:pt idx="430">
                  <c:v>44029</c:v>
                </c:pt>
                <c:pt idx="431">
                  <c:v>44028</c:v>
                </c:pt>
                <c:pt idx="432">
                  <c:v>44027</c:v>
                </c:pt>
                <c:pt idx="433">
                  <c:v>44026</c:v>
                </c:pt>
                <c:pt idx="434">
                  <c:v>44025</c:v>
                </c:pt>
                <c:pt idx="435">
                  <c:v>44024</c:v>
                </c:pt>
                <c:pt idx="436">
                  <c:v>44023</c:v>
                </c:pt>
                <c:pt idx="437">
                  <c:v>44022</c:v>
                </c:pt>
                <c:pt idx="438">
                  <c:v>44021</c:v>
                </c:pt>
                <c:pt idx="439">
                  <c:v>44020</c:v>
                </c:pt>
                <c:pt idx="440">
                  <c:v>44019</c:v>
                </c:pt>
                <c:pt idx="441">
                  <c:v>44018</c:v>
                </c:pt>
                <c:pt idx="442">
                  <c:v>44017</c:v>
                </c:pt>
                <c:pt idx="443">
                  <c:v>44016</c:v>
                </c:pt>
                <c:pt idx="444">
                  <c:v>44015</c:v>
                </c:pt>
                <c:pt idx="445">
                  <c:v>44014</c:v>
                </c:pt>
                <c:pt idx="446">
                  <c:v>44013</c:v>
                </c:pt>
                <c:pt idx="447">
                  <c:v>44012</c:v>
                </c:pt>
                <c:pt idx="448">
                  <c:v>44011</c:v>
                </c:pt>
                <c:pt idx="449">
                  <c:v>44010</c:v>
                </c:pt>
                <c:pt idx="450">
                  <c:v>44009</c:v>
                </c:pt>
                <c:pt idx="451">
                  <c:v>44008</c:v>
                </c:pt>
                <c:pt idx="452">
                  <c:v>44007</c:v>
                </c:pt>
                <c:pt idx="453">
                  <c:v>44006</c:v>
                </c:pt>
                <c:pt idx="454">
                  <c:v>44005</c:v>
                </c:pt>
                <c:pt idx="455">
                  <c:v>44004</c:v>
                </c:pt>
                <c:pt idx="456">
                  <c:v>44003</c:v>
                </c:pt>
                <c:pt idx="457">
                  <c:v>44002</c:v>
                </c:pt>
                <c:pt idx="458">
                  <c:v>44001</c:v>
                </c:pt>
                <c:pt idx="459">
                  <c:v>44000</c:v>
                </c:pt>
                <c:pt idx="460">
                  <c:v>43999</c:v>
                </c:pt>
                <c:pt idx="461">
                  <c:v>43998</c:v>
                </c:pt>
                <c:pt idx="462">
                  <c:v>43997</c:v>
                </c:pt>
                <c:pt idx="463">
                  <c:v>43996</c:v>
                </c:pt>
                <c:pt idx="464">
                  <c:v>43995</c:v>
                </c:pt>
                <c:pt idx="465">
                  <c:v>43994</c:v>
                </c:pt>
                <c:pt idx="466">
                  <c:v>43993</c:v>
                </c:pt>
                <c:pt idx="467">
                  <c:v>43992</c:v>
                </c:pt>
                <c:pt idx="468">
                  <c:v>43991</c:v>
                </c:pt>
                <c:pt idx="469">
                  <c:v>43990</c:v>
                </c:pt>
                <c:pt idx="470">
                  <c:v>43989</c:v>
                </c:pt>
                <c:pt idx="471">
                  <c:v>43988</c:v>
                </c:pt>
                <c:pt idx="472">
                  <c:v>43987</c:v>
                </c:pt>
                <c:pt idx="473">
                  <c:v>43986</c:v>
                </c:pt>
                <c:pt idx="474">
                  <c:v>43985</c:v>
                </c:pt>
                <c:pt idx="475">
                  <c:v>43984</c:v>
                </c:pt>
                <c:pt idx="476">
                  <c:v>43983</c:v>
                </c:pt>
                <c:pt idx="477">
                  <c:v>43982</c:v>
                </c:pt>
                <c:pt idx="478">
                  <c:v>43981</c:v>
                </c:pt>
                <c:pt idx="479">
                  <c:v>43980</c:v>
                </c:pt>
                <c:pt idx="480">
                  <c:v>43979</c:v>
                </c:pt>
                <c:pt idx="481">
                  <c:v>43978</c:v>
                </c:pt>
                <c:pt idx="482">
                  <c:v>43977</c:v>
                </c:pt>
                <c:pt idx="483">
                  <c:v>43976</c:v>
                </c:pt>
                <c:pt idx="484">
                  <c:v>43975</c:v>
                </c:pt>
                <c:pt idx="485">
                  <c:v>43974</c:v>
                </c:pt>
                <c:pt idx="486">
                  <c:v>43973</c:v>
                </c:pt>
                <c:pt idx="487">
                  <c:v>43972</c:v>
                </c:pt>
                <c:pt idx="488">
                  <c:v>43971</c:v>
                </c:pt>
                <c:pt idx="489">
                  <c:v>43970</c:v>
                </c:pt>
                <c:pt idx="490">
                  <c:v>43969</c:v>
                </c:pt>
                <c:pt idx="491">
                  <c:v>43968</c:v>
                </c:pt>
                <c:pt idx="492">
                  <c:v>43967</c:v>
                </c:pt>
                <c:pt idx="493">
                  <c:v>43966</c:v>
                </c:pt>
                <c:pt idx="494">
                  <c:v>43965</c:v>
                </c:pt>
                <c:pt idx="495">
                  <c:v>43964</c:v>
                </c:pt>
                <c:pt idx="496">
                  <c:v>43963</c:v>
                </c:pt>
                <c:pt idx="497">
                  <c:v>43962</c:v>
                </c:pt>
                <c:pt idx="498">
                  <c:v>43961</c:v>
                </c:pt>
                <c:pt idx="499">
                  <c:v>43960</c:v>
                </c:pt>
                <c:pt idx="500">
                  <c:v>43959</c:v>
                </c:pt>
                <c:pt idx="501">
                  <c:v>43958</c:v>
                </c:pt>
                <c:pt idx="502">
                  <c:v>43957</c:v>
                </c:pt>
                <c:pt idx="503">
                  <c:v>43956</c:v>
                </c:pt>
                <c:pt idx="504">
                  <c:v>43955</c:v>
                </c:pt>
                <c:pt idx="505">
                  <c:v>43954</c:v>
                </c:pt>
                <c:pt idx="506">
                  <c:v>43953</c:v>
                </c:pt>
                <c:pt idx="507">
                  <c:v>43952</c:v>
                </c:pt>
                <c:pt idx="508">
                  <c:v>43951</c:v>
                </c:pt>
                <c:pt idx="509">
                  <c:v>43950</c:v>
                </c:pt>
                <c:pt idx="510">
                  <c:v>43949</c:v>
                </c:pt>
                <c:pt idx="511">
                  <c:v>43948</c:v>
                </c:pt>
                <c:pt idx="512">
                  <c:v>43947</c:v>
                </c:pt>
                <c:pt idx="513">
                  <c:v>43946</c:v>
                </c:pt>
                <c:pt idx="514">
                  <c:v>43945</c:v>
                </c:pt>
                <c:pt idx="515">
                  <c:v>43944</c:v>
                </c:pt>
                <c:pt idx="516">
                  <c:v>43943</c:v>
                </c:pt>
                <c:pt idx="517">
                  <c:v>43942</c:v>
                </c:pt>
                <c:pt idx="518">
                  <c:v>43941</c:v>
                </c:pt>
                <c:pt idx="519">
                  <c:v>43940</c:v>
                </c:pt>
                <c:pt idx="520">
                  <c:v>43939</c:v>
                </c:pt>
                <c:pt idx="521">
                  <c:v>43938</c:v>
                </c:pt>
                <c:pt idx="522">
                  <c:v>43937</c:v>
                </c:pt>
                <c:pt idx="523">
                  <c:v>43936</c:v>
                </c:pt>
                <c:pt idx="524">
                  <c:v>43935</c:v>
                </c:pt>
                <c:pt idx="525">
                  <c:v>43934</c:v>
                </c:pt>
                <c:pt idx="526">
                  <c:v>43933</c:v>
                </c:pt>
                <c:pt idx="527">
                  <c:v>43932</c:v>
                </c:pt>
                <c:pt idx="528">
                  <c:v>43931</c:v>
                </c:pt>
                <c:pt idx="529">
                  <c:v>43930</c:v>
                </c:pt>
                <c:pt idx="530">
                  <c:v>43929</c:v>
                </c:pt>
                <c:pt idx="531">
                  <c:v>43928</c:v>
                </c:pt>
                <c:pt idx="532">
                  <c:v>43927</c:v>
                </c:pt>
                <c:pt idx="533">
                  <c:v>43926</c:v>
                </c:pt>
                <c:pt idx="534">
                  <c:v>43925</c:v>
                </c:pt>
                <c:pt idx="535">
                  <c:v>43924</c:v>
                </c:pt>
                <c:pt idx="536">
                  <c:v>43923</c:v>
                </c:pt>
                <c:pt idx="537">
                  <c:v>43922</c:v>
                </c:pt>
                <c:pt idx="538">
                  <c:v>43921</c:v>
                </c:pt>
                <c:pt idx="539">
                  <c:v>43920</c:v>
                </c:pt>
                <c:pt idx="540">
                  <c:v>43919</c:v>
                </c:pt>
                <c:pt idx="541">
                  <c:v>43918</c:v>
                </c:pt>
                <c:pt idx="542">
                  <c:v>43917</c:v>
                </c:pt>
                <c:pt idx="543">
                  <c:v>43916</c:v>
                </c:pt>
                <c:pt idx="544">
                  <c:v>43915</c:v>
                </c:pt>
                <c:pt idx="545">
                  <c:v>43914</c:v>
                </c:pt>
                <c:pt idx="546">
                  <c:v>43913</c:v>
                </c:pt>
                <c:pt idx="547">
                  <c:v>43912</c:v>
                </c:pt>
                <c:pt idx="548">
                  <c:v>43911</c:v>
                </c:pt>
                <c:pt idx="549">
                  <c:v>43910</c:v>
                </c:pt>
                <c:pt idx="550">
                  <c:v>43909</c:v>
                </c:pt>
                <c:pt idx="551">
                  <c:v>43908</c:v>
                </c:pt>
                <c:pt idx="552">
                  <c:v>43907</c:v>
                </c:pt>
                <c:pt idx="553">
                  <c:v>43906</c:v>
                </c:pt>
                <c:pt idx="554">
                  <c:v>43905</c:v>
                </c:pt>
                <c:pt idx="555">
                  <c:v>43904</c:v>
                </c:pt>
                <c:pt idx="556">
                  <c:v>43903</c:v>
                </c:pt>
                <c:pt idx="557">
                  <c:v>43902</c:v>
                </c:pt>
                <c:pt idx="558">
                  <c:v>43901</c:v>
                </c:pt>
                <c:pt idx="559">
                  <c:v>43900</c:v>
                </c:pt>
                <c:pt idx="560">
                  <c:v>43899</c:v>
                </c:pt>
                <c:pt idx="561">
                  <c:v>43898</c:v>
                </c:pt>
                <c:pt idx="562">
                  <c:v>43897</c:v>
                </c:pt>
                <c:pt idx="563">
                  <c:v>43896</c:v>
                </c:pt>
                <c:pt idx="564">
                  <c:v>43895</c:v>
                </c:pt>
                <c:pt idx="565">
                  <c:v>43894</c:v>
                </c:pt>
                <c:pt idx="566">
                  <c:v>43893</c:v>
                </c:pt>
                <c:pt idx="567">
                  <c:v>43892</c:v>
                </c:pt>
                <c:pt idx="568">
                  <c:v>43891</c:v>
                </c:pt>
                <c:pt idx="569">
                  <c:v>43890</c:v>
                </c:pt>
                <c:pt idx="570">
                  <c:v>43889</c:v>
                </c:pt>
                <c:pt idx="571">
                  <c:v>43888</c:v>
                </c:pt>
                <c:pt idx="572">
                  <c:v>43887</c:v>
                </c:pt>
                <c:pt idx="573">
                  <c:v>43886</c:v>
                </c:pt>
                <c:pt idx="574">
                  <c:v>43885</c:v>
                </c:pt>
                <c:pt idx="575">
                  <c:v>43884</c:v>
                </c:pt>
                <c:pt idx="576">
                  <c:v>43883</c:v>
                </c:pt>
                <c:pt idx="577">
                  <c:v>43882</c:v>
                </c:pt>
                <c:pt idx="578">
                  <c:v>43881</c:v>
                </c:pt>
                <c:pt idx="579">
                  <c:v>43880</c:v>
                </c:pt>
                <c:pt idx="580">
                  <c:v>43879</c:v>
                </c:pt>
                <c:pt idx="581">
                  <c:v>43878</c:v>
                </c:pt>
                <c:pt idx="582">
                  <c:v>43877</c:v>
                </c:pt>
                <c:pt idx="583">
                  <c:v>43876</c:v>
                </c:pt>
                <c:pt idx="584">
                  <c:v>43875</c:v>
                </c:pt>
                <c:pt idx="585">
                  <c:v>43874</c:v>
                </c:pt>
                <c:pt idx="586">
                  <c:v>43873</c:v>
                </c:pt>
                <c:pt idx="587">
                  <c:v>43872</c:v>
                </c:pt>
                <c:pt idx="588">
                  <c:v>43871</c:v>
                </c:pt>
                <c:pt idx="589">
                  <c:v>43870</c:v>
                </c:pt>
                <c:pt idx="590">
                  <c:v>43869</c:v>
                </c:pt>
                <c:pt idx="591">
                  <c:v>43868</c:v>
                </c:pt>
                <c:pt idx="592">
                  <c:v>43867</c:v>
                </c:pt>
                <c:pt idx="593">
                  <c:v>43866</c:v>
                </c:pt>
                <c:pt idx="594">
                  <c:v>43865</c:v>
                </c:pt>
                <c:pt idx="595">
                  <c:v>43864</c:v>
                </c:pt>
                <c:pt idx="596">
                  <c:v>43863</c:v>
                </c:pt>
                <c:pt idx="597">
                  <c:v>43862</c:v>
                </c:pt>
                <c:pt idx="598">
                  <c:v>43861</c:v>
                </c:pt>
                <c:pt idx="599">
                  <c:v>43860</c:v>
                </c:pt>
                <c:pt idx="600">
                  <c:v>43859</c:v>
                </c:pt>
                <c:pt idx="601">
                  <c:v>43858</c:v>
                </c:pt>
                <c:pt idx="602">
                  <c:v>43857</c:v>
                </c:pt>
                <c:pt idx="603">
                  <c:v>43856</c:v>
                </c:pt>
                <c:pt idx="604">
                  <c:v>43855</c:v>
                </c:pt>
                <c:pt idx="605">
                  <c:v>43854</c:v>
                </c:pt>
                <c:pt idx="606">
                  <c:v>43853</c:v>
                </c:pt>
                <c:pt idx="607">
                  <c:v>43852</c:v>
                </c:pt>
                <c:pt idx="608">
                  <c:v>43851</c:v>
                </c:pt>
                <c:pt idx="609">
                  <c:v>43850</c:v>
                </c:pt>
                <c:pt idx="610">
                  <c:v>43849</c:v>
                </c:pt>
                <c:pt idx="611">
                  <c:v>43848</c:v>
                </c:pt>
                <c:pt idx="612">
                  <c:v>43847</c:v>
                </c:pt>
                <c:pt idx="613">
                  <c:v>43846</c:v>
                </c:pt>
                <c:pt idx="614">
                  <c:v>43845</c:v>
                </c:pt>
                <c:pt idx="615">
                  <c:v>43844</c:v>
                </c:pt>
                <c:pt idx="616">
                  <c:v>43843</c:v>
                </c:pt>
                <c:pt idx="617">
                  <c:v>43842</c:v>
                </c:pt>
                <c:pt idx="618">
                  <c:v>43841</c:v>
                </c:pt>
                <c:pt idx="619">
                  <c:v>43840</c:v>
                </c:pt>
                <c:pt idx="620">
                  <c:v>43839</c:v>
                </c:pt>
                <c:pt idx="621">
                  <c:v>43838</c:v>
                </c:pt>
                <c:pt idx="622">
                  <c:v>43837</c:v>
                </c:pt>
              </c:numCache>
            </c:numRef>
          </c:cat>
          <c:val>
            <c:numRef>
              <c:f>Planilha1!$J$14:$J$636</c:f>
              <c:numCache>
                <c:formatCode>#,##0_ ;[Red]\-#,##0\ </c:formatCode>
                <c:ptCount val="623"/>
                <c:pt idx="0">
                  <c:v>544373.85714285716</c:v>
                </c:pt>
                <c:pt idx="1">
                  <c:v>555968.42857142852</c:v>
                </c:pt>
                <c:pt idx="2">
                  <c:v>554671.42857142852</c:v>
                </c:pt>
                <c:pt idx="3">
                  <c:v>553220.14285714284</c:v>
                </c:pt>
                <c:pt idx="4">
                  <c:v>550335.71428571432</c:v>
                </c:pt>
                <c:pt idx="5">
                  <c:v>545233.14285714284</c:v>
                </c:pt>
                <c:pt idx="6">
                  <c:v>552124.57142857148</c:v>
                </c:pt>
                <c:pt idx="7">
                  <c:v>595200</c:v>
                </c:pt>
                <c:pt idx="8">
                  <c:v>565808.42857142852</c:v>
                </c:pt>
                <c:pt idx="9">
                  <c:v>571198.28571428568</c:v>
                </c:pt>
                <c:pt idx="10">
                  <c:v>568953.85714285716</c:v>
                </c:pt>
                <c:pt idx="11">
                  <c:v>582319.42857142852</c:v>
                </c:pt>
                <c:pt idx="12">
                  <c:v>587566.85714285716</c:v>
                </c:pt>
                <c:pt idx="13">
                  <c:v>602356.14285714284</c:v>
                </c:pt>
                <c:pt idx="14">
                  <c:v>568619.42857142852</c:v>
                </c:pt>
                <c:pt idx="15">
                  <c:v>611400.57142857148</c:v>
                </c:pt>
                <c:pt idx="16">
                  <c:v>614964.85714285716</c:v>
                </c:pt>
                <c:pt idx="17">
                  <c:v>622788.85714285716</c:v>
                </c:pt>
                <c:pt idx="18">
                  <c:v>633280.85714285716</c:v>
                </c:pt>
                <c:pt idx="19">
                  <c:v>644320</c:v>
                </c:pt>
                <c:pt idx="20">
                  <c:v>645523.28571428568</c:v>
                </c:pt>
                <c:pt idx="21">
                  <c:v>653145.14285714284</c:v>
                </c:pt>
                <c:pt idx="22">
                  <c:v>652426.85714285716</c:v>
                </c:pt>
                <c:pt idx="23">
                  <c:v>659040.14285714284</c:v>
                </c:pt>
                <c:pt idx="24">
                  <c:v>653745.28571428568</c:v>
                </c:pt>
                <c:pt idx="25">
                  <c:v>664063.85714285716</c:v>
                </c:pt>
                <c:pt idx="26">
                  <c:v>656393.42857142852</c:v>
                </c:pt>
                <c:pt idx="27">
                  <c:v>655008</c:v>
                </c:pt>
                <c:pt idx="28">
                  <c:v>656812.57142857148</c:v>
                </c:pt>
                <c:pt idx="29">
                  <c:v>653442.71428571432</c:v>
                </c:pt>
                <c:pt idx="30">
                  <c:v>653332.14285714284</c:v>
                </c:pt>
                <c:pt idx="31">
                  <c:v>656083.57142857148</c:v>
                </c:pt>
                <c:pt idx="32">
                  <c:v>654040.14285714284</c:v>
                </c:pt>
                <c:pt idx="33">
                  <c:v>658168</c:v>
                </c:pt>
                <c:pt idx="34">
                  <c:v>658558</c:v>
                </c:pt>
                <c:pt idx="35">
                  <c:v>652350.28571428568</c:v>
                </c:pt>
                <c:pt idx="36">
                  <c:v>649746.71428571432</c:v>
                </c:pt>
                <c:pt idx="37">
                  <c:v>644117.42857142852</c:v>
                </c:pt>
                <c:pt idx="38">
                  <c:v>647923.57142857148</c:v>
                </c:pt>
                <c:pt idx="39">
                  <c:v>658357.42857142852</c:v>
                </c:pt>
                <c:pt idx="40">
                  <c:v>649591.85714285716</c:v>
                </c:pt>
                <c:pt idx="41">
                  <c:v>638996.14285714284</c:v>
                </c:pt>
                <c:pt idx="42">
                  <c:v>637697.85714285716</c:v>
                </c:pt>
                <c:pt idx="43">
                  <c:v>627774.14285714284</c:v>
                </c:pt>
                <c:pt idx="44">
                  <c:v>634840.71428571432</c:v>
                </c:pt>
                <c:pt idx="45">
                  <c:v>625837.14285714284</c:v>
                </c:pt>
                <c:pt idx="46">
                  <c:v>607040</c:v>
                </c:pt>
                <c:pt idx="47">
                  <c:v>608524.14285714284</c:v>
                </c:pt>
                <c:pt idx="48">
                  <c:v>605670</c:v>
                </c:pt>
                <c:pt idx="49">
                  <c:v>601799</c:v>
                </c:pt>
                <c:pt idx="50">
                  <c:v>596646</c:v>
                </c:pt>
                <c:pt idx="51">
                  <c:v>584641.85714285716</c:v>
                </c:pt>
                <c:pt idx="52">
                  <c:v>591525.57142857148</c:v>
                </c:pt>
                <c:pt idx="53">
                  <c:v>577277.71428571432</c:v>
                </c:pt>
                <c:pt idx="54">
                  <c:v>564564.42857142852</c:v>
                </c:pt>
                <c:pt idx="55">
                  <c:v>554078</c:v>
                </c:pt>
                <c:pt idx="56">
                  <c:v>542800.28571428568</c:v>
                </c:pt>
                <c:pt idx="57">
                  <c:v>533254.71428571432</c:v>
                </c:pt>
                <c:pt idx="58">
                  <c:v>537908.71428571432</c:v>
                </c:pt>
                <c:pt idx="59">
                  <c:v>527651.71428571432</c:v>
                </c:pt>
                <c:pt idx="60">
                  <c:v>522962.71428571426</c:v>
                </c:pt>
                <c:pt idx="61">
                  <c:v>520125.57142857142</c:v>
                </c:pt>
                <c:pt idx="62">
                  <c:v>518352.42857142858</c:v>
                </c:pt>
                <c:pt idx="63">
                  <c:v>520790.42857142858</c:v>
                </c:pt>
                <c:pt idx="64">
                  <c:v>511354.28571428574</c:v>
                </c:pt>
                <c:pt idx="65">
                  <c:v>500507</c:v>
                </c:pt>
                <c:pt idx="66">
                  <c:v>494333.85714285716</c:v>
                </c:pt>
                <c:pt idx="67">
                  <c:v>480509.71428571426</c:v>
                </c:pt>
                <c:pt idx="68">
                  <c:v>469431.71428571426</c:v>
                </c:pt>
                <c:pt idx="69">
                  <c:v>459360.57142857142</c:v>
                </c:pt>
                <c:pt idx="70">
                  <c:v>446635</c:v>
                </c:pt>
                <c:pt idx="71">
                  <c:v>436790.28571428574</c:v>
                </c:pt>
                <c:pt idx="72">
                  <c:v>431941.28571428574</c:v>
                </c:pt>
                <c:pt idx="73">
                  <c:v>426010.85714285716</c:v>
                </c:pt>
                <c:pt idx="74">
                  <c:v>416824.71428571426</c:v>
                </c:pt>
                <c:pt idx="75">
                  <c:v>410398.28571428574</c:v>
                </c:pt>
                <c:pt idx="76">
                  <c:v>398016.85714285716</c:v>
                </c:pt>
                <c:pt idx="77">
                  <c:v>388611.71428571426</c:v>
                </c:pt>
                <c:pt idx="78">
                  <c:v>384938.57142857142</c:v>
                </c:pt>
                <c:pt idx="79">
                  <c:v>382553.14285714284</c:v>
                </c:pt>
                <c:pt idx="80">
                  <c:v>381071</c:v>
                </c:pt>
                <c:pt idx="81">
                  <c:v>378223.85714285716</c:v>
                </c:pt>
                <c:pt idx="82">
                  <c:v>373441.71428571426</c:v>
                </c:pt>
                <c:pt idx="83">
                  <c:v>379317.14285714284</c:v>
                </c:pt>
                <c:pt idx="84">
                  <c:v>379461.14285714284</c:v>
                </c:pt>
                <c:pt idx="85">
                  <c:v>372950</c:v>
                </c:pt>
                <c:pt idx="86">
                  <c:v>371741.28571428574</c:v>
                </c:pt>
                <c:pt idx="87">
                  <c:v>370721.42857142858</c:v>
                </c:pt>
                <c:pt idx="88">
                  <c:v>375605.71428571426</c:v>
                </c:pt>
                <c:pt idx="89">
                  <c:v>367086.85714285716</c:v>
                </c:pt>
                <c:pt idx="90">
                  <c:v>361882</c:v>
                </c:pt>
                <c:pt idx="91">
                  <c:v>360526</c:v>
                </c:pt>
                <c:pt idx="92">
                  <c:v>363699.42857142858</c:v>
                </c:pt>
                <c:pt idx="93">
                  <c:v>364550.28571428574</c:v>
                </c:pt>
                <c:pt idx="94">
                  <c:v>367873.42857142858</c:v>
                </c:pt>
                <c:pt idx="95">
                  <c:v>363797.28571428574</c:v>
                </c:pt>
                <c:pt idx="96">
                  <c:v>377981.14285714284</c:v>
                </c:pt>
                <c:pt idx="97">
                  <c:v>382015.42857142858</c:v>
                </c:pt>
                <c:pt idx="98">
                  <c:v>380690.14285714284</c:v>
                </c:pt>
                <c:pt idx="99">
                  <c:v>383027.14285714284</c:v>
                </c:pt>
                <c:pt idx="100">
                  <c:v>387148.85714285716</c:v>
                </c:pt>
                <c:pt idx="101">
                  <c:v>391493.28571428574</c:v>
                </c:pt>
                <c:pt idx="102">
                  <c:v>392176.71428571426</c:v>
                </c:pt>
                <c:pt idx="103">
                  <c:v>397783.14285714284</c:v>
                </c:pt>
                <c:pt idx="104">
                  <c:v>405962.42857142858</c:v>
                </c:pt>
                <c:pt idx="105">
                  <c:v>420595</c:v>
                </c:pt>
                <c:pt idx="106">
                  <c:v>429518.71428571426</c:v>
                </c:pt>
                <c:pt idx="107">
                  <c:v>439301.57142857142</c:v>
                </c:pt>
                <c:pt idx="108">
                  <c:v>451138.28571428574</c:v>
                </c:pt>
                <c:pt idx="109">
                  <c:v>463038.14285714284</c:v>
                </c:pt>
                <c:pt idx="110">
                  <c:v>478264.14285714284</c:v>
                </c:pt>
                <c:pt idx="111">
                  <c:v>487818.42857142858</c:v>
                </c:pt>
                <c:pt idx="112">
                  <c:v>496241.57142857142</c:v>
                </c:pt>
                <c:pt idx="113">
                  <c:v>508464.14285714284</c:v>
                </c:pt>
                <c:pt idx="114">
                  <c:v>519945.28571428574</c:v>
                </c:pt>
                <c:pt idx="115">
                  <c:v>534730.57142857148</c:v>
                </c:pt>
                <c:pt idx="116">
                  <c:v>550916.85714285716</c:v>
                </c:pt>
                <c:pt idx="117">
                  <c:v>509230.85714285716</c:v>
                </c:pt>
                <c:pt idx="118">
                  <c:v>525712.14285714284</c:v>
                </c:pt>
                <c:pt idx="119">
                  <c:v>539443.57142857148</c:v>
                </c:pt>
                <c:pt idx="120">
                  <c:v>550949.42857142852</c:v>
                </c:pt>
                <c:pt idx="121">
                  <c:v>563245.71428571432</c:v>
                </c:pt>
                <c:pt idx="122">
                  <c:v>570571.28571428568</c:v>
                </c:pt>
                <c:pt idx="123">
                  <c:v>584509.85714285716</c:v>
                </c:pt>
                <c:pt idx="124">
                  <c:v>648674.28571428568</c:v>
                </c:pt>
                <c:pt idx="125">
                  <c:v>660139.57142857148</c:v>
                </c:pt>
                <c:pt idx="126">
                  <c:v>675103.28571428568</c:v>
                </c:pt>
                <c:pt idx="127">
                  <c:v>689314.28571428568</c:v>
                </c:pt>
                <c:pt idx="128">
                  <c:v>705247.57142857148</c:v>
                </c:pt>
                <c:pt idx="129">
                  <c:v>722887.14285714284</c:v>
                </c:pt>
                <c:pt idx="130">
                  <c:v>739610.57142857148</c:v>
                </c:pt>
                <c:pt idx="131">
                  <c:v>756029.57142857148</c:v>
                </c:pt>
                <c:pt idx="132">
                  <c:v>767901</c:v>
                </c:pt>
                <c:pt idx="133">
                  <c:v>775526.57142857148</c:v>
                </c:pt>
                <c:pt idx="134">
                  <c:v>779643.71428571432</c:v>
                </c:pt>
                <c:pt idx="135">
                  <c:v>781247.71428571432</c:v>
                </c:pt>
                <c:pt idx="136">
                  <c:v>787324.28571428568</c:v>
                </c:pt>
                <c:pt idx="137">
                  <c:v>789574.14285714284</c:v>
                </c:pt>
                <c:pt idx="138">
                  <c:v>793380.57142857148</c:v>
                </c:pt>
                <c:pt idx="139">
                  <c:v>801131.57142857148</c:v>
                </c:pt>
                <c:pt idx="140">
                  <c:v>806939.71428571432</c:v>
                </c:pt>
                <c:pt idx="141">
                  <c:v>809494.57142857148</c:v>
                </c:pt>
                <c:pt idx="142">
                  <c:v>812669.14285714284</c:v>
                </c:pt>
                <c:pt idx="143">
                  <c:v>813757.14285714284</c:v>
                </c:pt>
                <c:pt idx="144">
                  <c:v>816400.71428571432</c:v>
                </c:pt>
                <c:pt idx="145">
                  <c:v>817694.85714285716</c:v>
                </c:pt>
                <c:pt idx="146">
                  <c:v>814968.14285714284</c:v>
                </c:pt>
                <c:pt idx="147">
                  <c:v>817250.14285714284</c:v>
                </c:pt>
                <c:pt idx="148">
                  <c:v>815109.57142857148</c:v>
                </c:pt>
                <c:pt idx="149">
                  <c:v>808860.14285714284</c:v>
                </c:pt>
                <c:pt idx="150">
                  <c:v>799849.42857142852</c:v>
                </c:pt>
                <c:pt idx="151">
                  <c:v>794046.85714285716</c:v>
                </c:pt>
                <c:pt idx="152">
                  <c:v>779230.42857142852</c:v>
                </c:pt>
                <c:pt idx="153">
                  <c:v>771148</c:v>
                </c:pt>
                <c:pt idx="154">
                  <c:v>759994.71428571432</c:v>
                </c:pt>
                <c:pt idx="155">
                  <c:v>749729.42857142852</c:v>
                </c:pt>
                <c:pt idx="156">
                  <c:v>749590.57142857148</c:v>
                </c:pt>
                <c:pt idx="157">
                  <c:v>736027.28571428568</c:v>
                </c:pt>
                <c:pt idx="158">
                  <c:v>720446.42857142852</c:v>
                </c:pt>
                <c:pt idx="159">
                  <c:v>725838.28571428568</c:v>
                </c:pt>
                <c:pt idx="160">
                  <c:v>707166.85714285716</c:v>
                </c:pt>
                <c:pt idx="161">
                  <c:v>683516.28571428568</c:v>
                </c:pt>
                <c:pt idx="162">
                  <c:v>665950.42857142852</c:v>
                </c:pt>
                <c:pt idx="163">
                  <c:v>647713.57142857148</c:v>
                </c:pt>
                <c:pt idx="164">
                  <c:v>627266</c:v>
                </c:pt>
                <c:pt idx="165">
                  <c:v>613767.14285714284</c:v>
                </c:pt>
                <c:pt idx="166">
                  <c:v>597455.71428571432</c:v>
                </c:pt>
                <c:pt idx="167">
                  <c:v>592512.57142857148</c:v>
                </c:pt>
                <c:pt idx="168">
                  <c:v>590287.85714285716</c:v>
                </c:pt>
                <c:pt idx="169">
                  <c:v>585268.71428571432</c:v>
                </c:pt>
                <c:pt idx="170">
                  <c:v>573382</c:v>
                </c:pt>
                <c:pt idx="171">
                  <c:v>588352.85714285716</c:v>
                </c:pt>
                <c:pt idx="172">
                  <c:v>584109.14285714284</c:v>
                </c:pt>
                <c:pt idx="173">
                  <c:v>577146.28571428568</c:v>
                </c:pt>
                <c:pt idx="174">
                  <c:v>572079.28571428568</c:v>
                </c:pt>
                <c:pt idx="175">
                  <c:v>564065</c:v>
                </c:pt>
                <c:pt idx="176">
                  <c:v>555870.71428571432</c:v>
                </c:pt>
                <c:pt idx="177">
                  <c:v>552726.42857142852</c:v>
                </c:pt>
                <c:pt idx="178">
                  <c:v>532608.71428571432</c:v>
                </c:pt>
                <c:pt idx="179">
                  <c:v>526698.71428571432</c:v>
                </c:pt>
                <c:pt idx="180">
                  <c:v>507587.28571428574</c:v>
                </c:pt>
                <c:pt idx="181">
                  <c:v>498517.85714285716</c:v>
                </c:pt>
                <c:pt idx="182">
                  <c:v>490890.71428571426</c:v>
                </c:pt>
                <c:pt idx="183">
                  <c:v>482580.57142857142</c:v>
                </c:pt>
                <c:pt idx="184">
                  <c:v>470751.14285714284</c:v>
                </c:pt>
                <c:pt idx="185">
                  <c:v>466380.71428571426</c:v>
                </c:pt>
                <c:pt idx="186">
                  <c:v>452040.28571428574</c:v>
                </c:pt>
                <c:pt idx="187">
                  <c:v>446970</c:v>
                </c:pt>
                <c:pt idx="188">
                  <c:v>435659.85714285716</c:v>
                </c:pt>
                <c:pt idx="189">
                  <c:v>428859.14285714284</c:v>
                </c:pt>
                <c:pt idx="190">
                  <c:v>422058.71428571426</c:v>
                </c:pt>
                <c:pt idx="191">
                  <c:v>423147.42857142858</c:v>
                </c:pt>
                <c:pt idx="192">
                  <c:v>414386.57142857142</c:v>
                </c:pt>
                <c:pt idx="193">
                  <c:v>414377.85714285716</c:v>
                </c:pt>
                <c:pt idx="194">
                  <c:v>407630.14285714284</c:v>
                </c:pt>
                <c:pt idx="195">
                  <c:v>405134.42857142858</c:v>
                </c:pt>
                <c:pt idx="196">
                  <c:v>389415.14285714284</c:v>
                </c:pt>
                <c:pt idx="197">
                  <c:v>390351.14285714284</c:v>
                </c:pt>
                <c:pt idx="198">
                  <c:v>383460.57142857142</c:v>
                </c:pt>
                <c:pt idx="199">
                  <c:v>382020.71428571426</c:v>
                </c:pt>
                <c:pt idx="200">
                  <c:v>378122</c:v>
                </c:pt>
                <c:pt idx="201">
                  <c:v>377140.14285714284</c:v>
                </c:pt>
                <c:pt idx="202">
                  <c:v>376871.14285714284</c:v>
                </c:pt>
                <c:pt idx="203">
                  <c:v>388686.14285714284</c:v>
                </c:pt>
                <c:pt idx="204">
                  <c:v>386360</c:v>
                </c:pt>
                <c:pt idx="205">
                  <c:v>385822</c:v>
                </c:pt>
                <c:pt idx="206">
                  <c:v>383996.71428571426</c:v>
                </c:pt>
                <c:pt idx="207">
                  <c:v>378464.28571428574</c:v>
                </c:pt>
                <c:pt idx="208">
                  <c:v>374226.57142857142</c:v>
                </c:pt>
                <c:pt idx="209">
                  <c:v>367372.14285714284</c:v>
                </c:pt>
                <c:pt idx="210">
                  <c:v>362502.42857142858</c:v>
                </c:pt>
                <c:pt idx="211">
                  <c:v>361210.71428571426</c:v>
                </c:pt>
                <c:pt idx="212">
                  <c:v>358744</c:v>
                </c:pt>
                <c:pt idx="213">
                  <c:v>359125.28571428574</c:v>
                </c:pt>
                <c:pt idx="214">
                  <c:v>361567.57142857142</c:v>
                </c:pt>
                <c:pt idx="215">
                  <c:v>366772.71428571426</c:v>
                </c:pt>
                <c:pt idx="216">
                  <c:v>370814.57142857142</c:v>
                </c:pt>
                <c:pt idx="217">
                  <c:v>381706.71428571426</c:v>
                </c:pt>
                <c:pt idx="218">
                  <c:v>389512.14285714284</c:v>
                </c:pt>
                <c:pt idx="219">
                  <c:v>402645</c:v>
                </c:pt>
                <c:pt idx="220">
                  <c:v>403735.42857142858</c:v>
                </c:pt>
                <c:pt idx="221">
                  <c:v>418052</c:v>
                </c:pt>
                <c:pt idx="222">
                  <c:v>419824.71428571426</c:v>
                </c:pt>
                <c:pt idx="223">
                  <c:v>435820.42857142858</c:v>
                </c:pt>
                <c:pt idx="224">
                  <c:v>439764.14285714284</c:v>
                </c:pt>
                <c:pt idx="225">
                  <c:v>455923.28571428574</c:v>
                </c:pt>
                <c:pt idx="226">
                  <c:v>457049.42857142858</c:v>
                </c:pt>
                <c:pt idx="227">
                  <c:v>474638.71428571426</c:v>
                </c:pt>
                <c:pt idx="228">
                  <c:v>485488.28571428574</c:v>
                </c:pt>
                <c:pt idx="229">
                  <c:v>505793.42857142858</c:v>
                </c:pt>
                <c:pt idx="230">
                  <c:v>515201.42857142858</c:v>
                </c:pt>
                <c:pt idx="231">
                  <c:v>527696.28571428568</c:v>
                </c:pt>
                <c:pt idx="232">
                  <c:v>536526.14285714284</c:v>
                </c:pt>
                <c:pt idx="233">
                  <c:v>543691.42857142852</c:v>
                </c:pt>
                <c:pt idx="234">
                  <c:v>553133.85714285716</c:v>
                </c:pt>
                <c:pt idx="235">
                  <c:v>565742.71428571432</c:v>
                </c:pt>
                <c:pt idx="236">
                  <c:v>569748.28571428568</c:v>
                </c:pt>
                <c:pt idx="237">
                  <c:v>581092.71428571432</c:v>
                </c:pt>
                <c:pt idx="238">
                  <c:v>590322.42857142852</c:v>
                </c:pt>
                <c:pt idx="239">
                  <c:v>591189.28571428568</c:v>
                </c:pt>
                <c:pt idx="240">
                  <c:v>604501.28571428568</c:v>
                </c:pt>
                <c:pt idx="241">
                  <c:v>615716</c:v>
                </c:pt>
                <c:pt idx="242">
                  <c:v>628635.57142857148</c:v>
                </c:pt>
                <c:pt idx="243">
                  <c:v>646732</c:v>
                </c:pt>
                <c:pt idx="244">
                  <c:v>654289.57142857148</c:v>
                </c:pt>
                <c:pt idx="245">
                  <c:v>667877.14285714284</c:v>
                </c:pt>
                <c:pt idx="246">
                  <c:v>682760.42857142852</c:v>
                </c:pt>
                <c:pt idx="247">
                  <c:v>689747.14285714284</c:v>
                </c:pt>
                <c:pt idx="248">
                  <c:v>703539.42857142852</c:v>
                </c:pt>
                <c:pt idx="249">
                  <c:v>716466.85714285716</c:v>
                </c:pt>
                <c:pt idx="250">
                  <c:v>727938.71428571432</c:v>
                </c:pt>
                <c:pt idx="251">
                  <c:v>735182.57142857148</c:v>
                </c:pt>
                <c:pt idx="252">
                  <c:v>740006.57142857148</c:v>
                </c:pt>
                <c:pt idx="253">
                  <c:v>730506.71428571432</c:v>
                </c:pt>
                <c:pt idx="254">
                  <c:v>722149.28571428568</c:v>
                </c:pt>
                <c:pt idx="255">
                  <c:v>703194.28571428568</c:v>
                </c:pt>
                <c:pt idx="256">
                  <c:v>656650.57142857148</c:v>
                </c:pt>
                <c:pt idx="257">
                  <c:v>642041.85714285716</c:v>
                </c:pt>
                <c:pt idx="258">
                  <c:v>635855.71428571432</c:v>
                </c:pt>
                <c:pt idx="259">
                  <c:v>627859.14285714284</c:v>
                </c:pt>
                <c:pt idx="260">
                  <c:v>620177.14285714284</c:v>
                </c:pt>
                <c:pt idx="261">
                  <c:v>606692.71428571432</c:v>
                </c:pt>
                <c:pt idx="262">
                  <c:v>593221.57142857148</c:v>
                </c:pt>
                <c:pt idx="263">
                  <c:v>582873.42857142852</c:v>
                </c:pt>
                <c:pt idx="264">
                  <c:v>572450.57142857148</c:v>
                </c:pt>
                <c:pt idx="265">
                  <c:v>565837.28571428568</c:v>
                </c:pt>
                <c:pt idx="266">
                  <c:v>560900.85714285716</c:v>
                </c:pt>
                <c:pt idx="267">
                  <c:v>568152.85714285716</c:v>
                </c:pt>
                <c:pt idx="268">
                  <c:v>582201.42857142852</c:v>
                </c:pt>
                <c:pt idx="269">
                  <c:v>592036.14285714284</c:v>
                </c:pt>
                <c:pt idx="270">
                  <c:v>632040</c:v>
                </c:pt>
                <c:pt idx="271">
                  <c:v>642498.71428571432</c:v>
                </c:pt>
                <c:pt idx="272">
                  <c:v>646589.85714285716</c:v>
                </c:pt>
                <c:pt idx="273">
                  <c:v>643410.28571428568</c:v>
                </c:pt>
                <c:pt idx="274">
                  <c:v>643166.71428571432</c:v>
                </c:pt>
                <c:pt idx="275">
                  <c:v>639076.85714285716</c:v>
                </c:pt>
                <c:pt idx="276">
                  <c:v>650125.28571428568</c:v>
                </c:pt>
                <c:pt idx="277">
                  <c:v>644862.57142857148</c:v>
                </c:pt>
                <c:pt idx="278">
                  <c:v>752976.57142857148</c:v>
                </c:pt>
                <c:pt idx="279">
                  <c:v>741056</c:v>
                </c:pt>
                <c:pt idx="280">
                  <c:v>743846.28571428568</c:v>
                </c:pt>
                <c:pt idx="281">
                  <c:v>740644.42857142852</c:v>
                </c:pt>
                <c:pt idx="282">
                  <c:v>743762.42857142852</c:v>
                </c:pt>
                <c:pt idx="283">
                  <c:v>740920.85714285716</c:v>
                </c:pt>
                <c:pt idx="284">
                  <c:v>737635.57142857148</c:v>
                </c:pt>
                <c:pt idx="285">
                  <c:v>623304.28571428568</c:v>
                </c:pt>
                <c:pt idx="286">
                  <c:v>624768.28571428568</c:v>
                </c:pt>
                <c:pt idx="287">
                  <c:v>621454.28571428568</c:v>
                </c:pt>
                <c:pt idx="288">
                  <c:v>617766.28571428568</c:v>
                </c:pt>
                <c:pt idx="289">
                  <c:v>611840.14285714284</c:v>
                </c:pt>
                <c:pt idx="290">
                  <c:v>605256.28571428568</c:v>
                </c:pt>
                <c:pt idx="291">
                  <c:v>604153</c:v>
                </c:pt>
                <c:pt idx="292">
                  <c:v>587865.14285714284</c:v>
                </c:pt>
                <c:pt idx="293">
                  <c:v>585883.42857142852</c:v>
                </c:pt>
                <c:pt idx="294">
                  <c:v>581759.28571428568</c:v>
                </c:pt>
                <c:pt idx="295">
                  <c:v>584725</c:v>
                </c:pt>
                <c:pt idx="296">
                  <c:v>585101</c:v>
                </c:pt>
                <c:pt idx="297">
                  <c:v>583529.71428571432</c:v>
                </c:pt>
                <c:pt idx="298">
                  <c:v>583016.71428571432</c:v>
                </c:pt>
                <c:pt idx="299">
                  <c:v>592712.85714285716</c:v>
                </c:pt>
                <c:pt idx="300">
                  <c:v>591571.57142857148</c:v>
                </c:pt>
                <c:pt idx="301">
                  <c:v>594486</c:v>
                </c:pt>
                <c:pt idx="302">
                  <c:v>595906.14285714284</c:v>
                </c:pt>
                <c:pt idx="303">
                  <c:v>593492.28571428568</c:v>
                </c:pt>
                <c:pt idx="304">
                  <c:v>594854.14285714284</c:v>
                </c:pt>
                <c:pt idx="305">
                  <c:v>592107.14285714284</c:v>
                </c:pt>
                <c:pt idx="306">
                  <c:v>593111.85714285716</c:v>
                </c:pt>
                <c:pt idx="307">
                  <c:v>596617.14285714284</c:v>
                </c:pt>
                <c:pt idx="308">
                  <c:v>588294.28571428568</c:v>
                </c:pt>
                <c:pt idx="309">
                  <c:v>582786.14285714284</c:v>
                </c:pt>
                <c:pt idx="310">
                  <c:v>585645.28571428568</c:v>
                </c:pt>
                <c:pt idx="311">
                  <c:v>586349.28571428568</c:v>
                </c:pt>
                <c:pt idx="312">
                  <c:v>584445.71428571432</c:v>
                </c:pt>
                <c:pt idx="313">
                  <c:v>574897.57142857148</c:v>
                </c:pt>
                <c:pt idx="314">
                  <c:v>554817.14285714284</c:v>
                </c:pt>
                <c:pt idx="315">
                  <c:v>556109</c:v>
                </c:pt>
                <c:pt idx="316">
                  <c:v>564428.85714285716</c:v>
                </c:pt>
                <c:pt idx="317">
                  <c:v>562554.85714285716</c:v>
                </c:pt>
                <c:pt idx="318">
                  <c:v>546812</c:v>
                </c:pt>
                <c:pt idx="319">
                  <c:v>536820.57142857148</c:v>
                </c:pt>
                <c:pt idx="320">
                  <c:v>529963.14285714284</c:v>
                </c:pt>
                <c:pt idx="321">
                  <c:v>528930.14285714284</c:v>
                </c:pt>
                <c:pt idx="322">
                  <c:v>515660.85714285716</c:v>
                </c:pt>
                <c:pt idx="323">
                  <c:v>508843.71428571426</c:v>
                </c:pt>
                <c:pt idx="324">
                  <c:v>487262</c:v>
                </c:pt>
                <c:pt idx="325">
                  <c:v>482406.57142857142</c:v>
                </c:pt>
                <c:pt idx="326">
                  <c:v>472050</c:v>
                </c:pt>
                <c:pt idx="327">
                  <c:v>461931.71428571426</c:v>
                </c:pt>
                <c:pt idx="328">
                  <c:v>453530</c:v>
                </c:pt>
                <c:pt idx="329">
                  <c:v>442234.28571428574</c:v>
                </c:pt>
                <c:pt idx="330">
                  <c:v>425164.71428571426</c:v>
                </c:pt>
                <c:pt idx="331">
                  <c:v>423277.42857142858</c:v>
                </c:pt>
                <c:pt idx="332">
                  <c:v>411348.71428571426</c:v>
                </c:pt>
                <c:pt idx="333">
                  <c:v>399685.71428571426</c:v>
                </c:pt>
                <c:pt idx="334">
                  <c:v>390160.14285714284</c:v>
                </c:pt>
                <c:pt idx="335">
                  <c:v>381055.85714285716</c:v>
                </c:pt>
                <c:pt idx="336">
                  <c:v>370996.28571428574</c:v>
                </c:pt>
                <c:pt idx="337">
                  <c:v>357981.28571428574</c:v>
                </c:pt>
                <c:pt idx="338">
                  <c:v>357396.28571428574</c:v>
                </c:pt>
                <c:pt idx="339">
                  <c:v>351028</c:v>
                </c:pt>
                <c:pt idx="340">
                  <c:v>343302.14285714284</c:v>
                </c:pt>
                <c:pt idx="341">
                  <c:v>336940.71428571426</c:v>
                </c:pt>
                <c:pt idx="342">
                  <c:v>333059.85714285716</c:v>
                </c:pt>
                <c:pt idx="343">
                  <c:v>334751.42857142858</c:v>
                </c:pt>
                <c:pt idx="344">
                  <c:v>334828</c:v>
                </c:pt>
                <c:pt idx="345">
                  <c:v>331251.14285714284</c:v>
                </c:pt>
                <c:pt idx="346">
                  <c:v>328444.42857142858</c:v>
                </c:pt>
                <c:pt idx="347">
                  <c:v>319213.57142857142</c:v>
                </c:pt>
                <c:pt idx="348">
                  <c:v>313388.57142857142</c:v>
                </c:pt>
                <c:pt idx="349">
                  <c:v>309045</c:v>
                </c:pt>
                <c:pt idx="350">
                  <c:v>302413.42857142858</c:v>
                </c:pt>
                <c:pt idx="351">
                  <c:v>296546.28571428574</c:v>
                </c:pt>
                <c:pt idx="352">
                  <c:v>291304.71428571426</c:v>
                </c:pt>
                <c:pt idx="353">
                  <c:v>288866.42857142858</c:v>
                </c:pt>
                <c:pt idx="354">
                  <c:v>293319.71428571426</c:v>
                </c:pt>
                <c:pt idx="355">
                  <c:v>297859</c:v>
                </c:pt>
                <c:pt idx="356">
                  <c:v>296400.85714285716</c:v>
                </c:pt>
                <c:pt idx="357">
                  <c:v>293552.85714285716</c:v>
                </c:pt>
                <c:pt idx="358">
                  <c:v>293703.57142857142</c:v>
                </c:pt>
                <c:pt idx="359">
                  <c:v>294348.42857142858</c:v>
                </c:pt>
                <c:pt idx="360">
                  <c:v>295599.71428571426</c:v>
                </c:pt>
                <c:pt idx="361">
                  <c:v>295091.85714285716</c:v>
                </c:pt>
                <c:pt idx="362">
                  <c:v>288589.85714285716</c:v>
                </c:pt>
                <c:pt idx="363">
                  <c:v>287536.71428571426</c:v>
                </c:pt>
                <c:pt idx="364">
                  <c:v>290197.42857142858</c:v>
                </c:pt>
                <c:pt idx="365">
                  <c:v>291278.42857142858</c:v>
                </c:pt>
                <c:pt idx="366">
                  <c:v>289571.71428571426</c:v>
                </c:pt>
                <c:pt idx="367">
                  <c:v>295180.42857142858</c:v>
                </c:pt>
                <c:pt idx="368">
                  <c:v>287280.85714285716</c:v>
                </c:pt>
                <c:pt idx="369">
                  <c:v>286342.42857142858</c:v>
                </c:pt>
                <c:pt idx="370">
                  <c:v>284597.42857142858</c:v>
                </c:pt>
                <c:pt idx="371">
                  <c:v>278002.57142857142</c:v>
                </c:pt>
                <c:pt idx="372">
                  <c:v>271768.28571428574</c:v>
                </c:pt>
                <c:pt idx="373">
                  <c:v>270021.71428571426</c:v>
                </c:pt>
                <c:pt idx="374">
                  <c:v>260332</c:v>
                </c:pt>
                <c:pt idx="375">
                  <c:v>265471.85714285716</c:v>
                </c:pt>
                <c:pt idx="376">
                  <c:v>264147.57142857142</c:v>
                </c:pt>
                <c:pt idx="377">
                  <c:v>262559.14285714284</c:v>
                </c:pt>
                <c:pt idx="378">
                  <c:v>266282.57142857142</c:v>
                </c:pt>
                <c:pt idx="379">
                  <c:v>271258</c:v>
                </c:pt>
                <c:pt idx="380">
                  <c:v>269796.57142857142</c:v>
                </c:pt>
                <c:pt idx="381">
                  <c:v>269989.14285714284</c:v>
                </c:pt>
                <c:pt idx="382">
                  <c:v>265798.14285714284</c:v>
                </c:pt>
                <c:pt idx="383">
                  <c:v>264878</c:v>
                </c:pt>
                <c:pt idx="384">
                  <c:v>266358.71428571426</c:v>
                </c:pt>
                <c:pt idx="385">
                  <c:v>263568.28571428574</c:v>
                </c:pt>
                <c:pt idx="386">
                  <c:v>257800</c:v>
                </c:pt>
                <c:pt idx="387">
                  <c:v>257314.71428571429</c:v>
                </c:pt>
                <c:pt idx="388">
                  <c:v>255775.28571428571</c:v>
                </c:pt>
                <c:pt idx="389">
                  <c:v>252588.57142857142</c:v>
                </c:pt>
                <c:pt idx="390">
                  <c:v>252781.28571428571</c:v>
                </c:pt>
                <c:pt idx="391">
                  <c:v>250715.42857142858</c:v>
                </c:pt>
                <c:pt idx="392">
                  <c:v>250973.14285714287</c:v>
                </c:pt>
                <c:pt idx="393">
                  <c:v>250035.57142857142</c:v>
                </c:pt>
                <c:pt idx="394">
                  <c:v>249539.71428571429</c:v>
                </c:pt>
                <c:pt idx="395">
                  <c:v>256553.42857142858</c:v>
                </c:pt>
                <c:pt idx="396">
                  <c:v>255125.71428571429</c:v>
                </c:pt>
                <c:pt idx="397">
                  <c:v>255363.85714285713</c:v>
                </c:pt>
                <c:pt idx="398">
                  <c:v>263588.71428571426</c:v>
                </c:pt>
                <c:pt idx="399">
                  <c:v>258870.28571428571</c:v>
                </c:pt>
                <c:pt idx="400">
                  <c:v>260266.14285714287</c:v>
                </c:pt>
                <c:pt idx="401">
                  <c:v>260821.42857142858</c:v>
                </c:pt>
                <c:pt idx="402">
                  <c:v>254719.28571428571</c:v>
                </c:pt>
                <c:pt idx="403">
                  <c:v>260102.28571428571</c:v>
                </c:pt>
                <c:pt idx="404">
                  <c:v>258892.71428571429</c:v>
                </c:pt>
                <c:pt idx="405">
                  <c:v>250211.14285714287</c:v>
                </c:pt>
                <c:pt idx="406">
                  <c:v>256615.28571428571</c:v>
                </c:pt>
                <c:pt idx="407">
                  <c:v>254904.85714285713</c:v>
                </c:pt>
                <c:pt idx="408">
                  <c:v>256957.85714285713</c:v>
                </c:pt>
                <c:pt idx="409">
                  <c:v>254247</c:v>
                </c:pt>
                <c:pt idx="410">
                  <c:v>257160.57142857142</c:v>
                </c:pt>
                <c:pt idx="411">
                  <c:v>255706.28571428571</c:v>
                </c:pt>
                <c:pt idx="412">
                  <c:v>259651.42857142858</c:v>
                </c:pt>
                <c:pt idx="413">
                  <c:v>259543.85714285713</c:v>
                </c:pt>
                <c:pt idx="414">
                  <c:v>261590.85714285713</c:v>
                </c:pt>
                <c:pt idx="415">
                  <c:v>257525.14285714287</c:v>
                </c:pt>
                <c:pt idx="416">
                  <c:v>267690.14285714284</c:v>
                </c:pt>
                <c:pt idx="417">
                  <c:v>256843.71428571429</c:v>
                </c:pt>
                <c:pt idx="418">
                  <c:v>257674</c:v>
                </c:pt>
                <c:pt idx="419">
                  <c:v>254495.85714285713</c:v>
                </c:pt>
                <c:pt idx="420">
                  <c:v>251522.42857142858</c:v>
                </c:pt>
                <c:pt idx="421">
                  <c:v>250001.71428571429</c:v>
                </c:pt>
                <c:pt idx="422">
                  <c:v>264136.42857142858</c:v>
                </c:pt>
                <c:pt idx="423">
                  <c:v>238761.57142857142</c:v>
                </c:pt>
                <c:pt idx="424">
                  <c:v>242308.28571428571</c:v>
                </c:pt>
                <c:pt idx="425">
                  <c:v>238873</c:v>
                </c:pt>
                <c:pt idx="426">
                  <c:v>231788.42857142858</c:v>
                </c:pt>
                <c:pt idx="427">
                  <c:v>229506.28571428571</c:v>
                </c:pt>
                <c:pt idx="428">
                  <c:v>226940</c:v>
                </c:pt>
                <c:pt idx="429">
                  <c:v>211451.71428571429</c:v>
                </c:pt>
                <c:pt idx="430">
                  <c:v>222288</c:v>
                </c:pt>
                <c:pt idx="431">
                  <c:v>219497.71428571429</c:v>
                </c:pt>
                <c:pt idx="432">
                  <c:v>215880.42857142858</c:v>
                </c:pt>
                <c:pt idx="433">
                  <c:v>213620.28571428571</c:v>
                </c:pt>
                <c:pt idx="434">
                  <c:v>212124.71428571429</c:v>
                </c:pt>
                <c:pt idx="435">
                  <c:v>208341</c:v>
                </c:pt>
                <c:pt idx="436">
                  <c:v>206400</c:v>
                </c:pt>
                <c:pt idx="437">
                  <c:v>202849</c:v>
                </c:pt>
                <c:pt idx="438">
                  <c:v>199363.14285714287</c:v>
                </c:pt>
                <c:pt idx="439">
                  <c:v>197035</c:v>
                </c:pt>
                <c:pt idx="440">
                  <c:v>197264.28571428571</c:v>
                </c:pt>
                <c:pt idx="441">
                  <c:v>191948.14285714287</c:v>
                </c:pt>
                <c:pt idx="442">
                  <c:v>190904.57142857142</c:v>
                </c:pt>
                <c:pt idx="443">
                  <c:v>188487.42857142858</c:v>
                </c:pt>
                <c:pt idx="444">
                  <c:v>186177.57142857142</c:v>
                </c:pt>
                <c:pt idx="445">
                  <c:v>184038.28571428571</c:v>
                </c:pt>
                <c:pt idx="446">
                  <c:v>179851</c:v>
                </c:pt>
                <c:pt idx="447">
                  <c:v>173291.71428571429</c:v>
                </c:pt>
                <c:pt idx="448">
                  <c:v>172041.42857142858</c:v>
                </c:pt>
                <c:pt idx="449">
                  <c:v>170055.28571428571</c:v>
                </c:pt>
                <c:pt idx="450">
                  <c:v>169854</c:v>
                </c:pt>
                <c:pt idx="451">
                  <c:v>162300.71428571429</c:v>
                </c:pt>
                <c:pt idx="452">
                  <c:v>160506.85714285713</c:v>
                </c:pt>
                <c:pt idx="453">
                  <c:v>154912.57142857142</c:v>
                </c:pt>
                <c:pt idx="454">
                  <c:v>150197.28571428571</c:v>
                </c:pt>
                <c:pt idx="455">
                  <c:v>147432.57142857142</c:v>
                </c:pt>
                <c:pt idx="456">
                  <c:v>143534.28571428571</c:v>
                </c:pt>
                <c:pt idx="457">
                  <c:v>139288.14285714287</c:v>
                </c:pt>
                <c:pt idx="458">
                  <c:v>140759.42857142858</c:v>
                </c:pt>
                <c:pt idx="459">
                  <c:v>133841.57142857142</c:v>
                </c:pt>
                <c:pt idx="460">
                  <c:v>134154.42857142858</c:v>
                </c:pt>
                <c:pt idx="461">
                  <c:v>133655.14285714287</c:v>
                </c:pt>
                <c:pt idx="462">
                  <c:v>129856.85714285714</c:v>
                </c:pt>
                <c:pt idx="463">
                  <c:v>128682.85714285714</c:v>
                </c:pt>
                <c:pt idx="464">
                  <c:v>125900.14285714286</c:v>
                </c:pt>
                <c:pt idx="465">
                  <c:v>129922</c:v>
                </c:pt>
                <c:pt idx="466">
                  <c:v>125567.85714285714</c:v>
                </c:pt>
                <c:pt idx="467">
                  <c:v>124240.71428571429</c:v>
                </c:pt>
                <c:pt idx="468">
                  <c:v>121241.71428571429</c:v>
                </c:pt>
                <c:pt idx="469">
                  <c:v>121755.42857142857</c:v>
                </c:pt>
                <c:pt idx="470">
                  <c:v>119907.71428571429</c:v>
                </c:pt>
                <c:pt idx="471">
                  <c:v>118822.57142857143</c:v>
                </c:pt>
                <c:pt idx="472">
                  <c:v>114773.57142857143</c:v>
                </c:pt>
                <c:pt idx="473">
                  <c:v>118018.14285714286</c:v>
                </c:pt>
                <c:pt idx="474">
                  <c:v>115803</c:v>
                </c:pt>
                <c:pt idx="475">
                  <c:v>114268.28571428571</c:v>
                </c:pt>
                <c:pt idx="476">
                  <c:v>110331.85714285714</c:v>
                </c:pt>
                <c:pt idx="477">
                  <c:v>109079.14285714286</c:v>
                </c:pt>
                <c:pt idx="478">
                  <c:v>107511.71428571429</c:v>
                </c:pt>
                <c:pt idx="479">
                  <c:v>103225.71428571429</c:v>
                </c:pt>
                <c:pt idx="480">
                  <c:v>101155.57142857143</c:v>
                </c:pt>
                <c:pt idx="481">
                  <c:v>99480.142857142855</c:v>
                </c:pt>
                <c:pt idx="482">
                  <c:v>99292.28571428571</c:v>
                </c:pt>
                <c:pt idx="483">
                  <c:v>99438.71428571429</c:v>
                </c:pt>
                <c:pt idx="484">
                  <c:v>100024.71428571429</c:v>
                </c:pt>
                <c:pt idx="485">
                  <c:v>97649.28571428571</c:v>
                </c:pt>
                <c:pt idx="486">
                  <c:v>96042.28571428571</c:v>
                </c:pt>
                <c:pt idx="487">
                  <c:v>94556</c:v>
                </c:pt>
                <c:pt idx="488">
                  <c:v>92994.71428571429</c:v>
                </c:pt>
                <c:pt idx="489">
                  <c:v>90661.71428571429</c:v>
                </c:pt>
                <c:pt idx="490">
                  <c:v>89391.142857142855</c:v>
                </c:pt>
                <c:pt idx="491">
                  <c:v>87157.571428571435</c:v>
                </c:pt>
                <c:pt idx="492">
                  <c:v>86778.28571428571</c:v>
                </c:pt>
                <c:pt idx="493">
                  <c:v>85772.571428571435</c:v>
                </c:pt>
                <c:pt idx="494">
                  <c:v>84578.571428571435</c:v>
                </c:pt>
                <c:pt idx="495">
                  <c:v>83650.428571428565</c:v>
                </c:pt>
                <c:pt idx="496">
                  <c:v>84535</c:v>
                </c:pt>
                <c:pt idx="497">
                  <c:v>83623</c:v>
                </c:pt>
                <c:pt idx="498">
                  <c:v>83924.28571428571</c:v>
                </c:pt>
                <c:pt idx="499">
                  <c:v>84195.142857142855</c:v>
                </c:pt>
                <c:pt idx="500">
                  <c:v>83336.571428571435</c:v>
                </c:pt>
                <c:pt idx="501">
                  <c:v>83109.28571428571</c:v>
                </c:pt>
                <c:pt idx="502">
                  <c:v>82359.428571428565</c:v>
                </c:pt>
                <c:pt idx="503">
                  <c:v>80263.571428571435</c:v>
                </c:pt>
                <c:pt idx="504">
                  <c:v>79614.71428571429</c:v>
                </c:pt>
                <c:pt idx="505">
                  <c:v>78536</c:v>
                </c:pt>
                <c:pt idx="506">
                  <c:v>77838.428571428565</c:v>
                </c:pt>
                <c:pt idx="507">
                  <c:v>78072.857142857145</c:v>
                </c:pt>
                <c:pt idx="508">
                  <c:v>77642.28571428571</c:v>
                </c:pt>
                <c:pt idx="509">
                  <c:v>77877</c:v>
                </c:pt>
                <c:pt idx="510">
                  <c:v>78489.857142857145</c:v>
                </c:pt>
                <c:pt idx="511">
                  <c:v>78658.28571428571</c:v>
                </c:pt>
                <c:pt idx="512">
                  <c:v>79450.28571428571</c:v>
                </c:pt>
                <c:pt idx="513">
                  <c:v>80214</c:v>
                </c:pt>
                <c:pt idx="514">
                  <c:v>79361</c:v>
                </c:pt>
                <c:pt idx="515">
                  <c:v>79915.428571428565</c:v>
                </c:pt>
                <c:pt idx="516">
                  <c:v>81453.857142857145</c:v>
                </c:pt>
                <c:pt idx="517">
                  <c:v>80907</c:v>
                </c:pt>
                <c:pt idx="518">
                  <c:v>81972.571428571435</c:v>
                </c:pt>
                <c:pt idx="519">
                  <c:v>81309.857142857145</c:v>
                </c:pt>
                <c:pt idx="520">
                  <c:v>87412.71428571429</c:v>
                </c:pt>
                <c:pt idx="521">
                  <c:v>87095.142857142855</c:v>
                </c:pt>
                <c:pt idx="522">
                  <c:v>86767.142857142855</c:v>
                </c:pt>
                <c:pt idx="523">
                  <c:v>85503.28571428571</c:v>
                </c:pt>
                <c:pt idx="524">
                  <c:v>86327</c:v>
                </c:pt>
                <c:pt idx="525">
                  <c:v>84334.28571428571</c:v>
                </c:pt>
                <c:pt idx="526">
                  <c:v>84737.571428571435</c:v>
                </c:pt>
                <c:pt idx="527">
                  <c:v>77921.28571428571</c:v>
                </c:pt>
                <c:pt idx="528">
                  <c:v>75660.571428571435</c:v>
                </c:pt>
                <c:pt idx="529">
                  <c:v>75326.28571428571</c:v>
                </c:pt>
                <c:pt idx="530">
                  <c:v>74765.28571428571</c:v>
                </c:pt>
                <c:pt idx="531">
                  <c:v>74726.71428571429</c:v>
                </c:pt>
                <c:pt idx="532">
                  <c:v>75712.571428571435</c:v>
                </c:pt>
                <c:pt idx="533">
                  <c:v>74458.142857142855</c:v>
                </c:pt>
                <c:pt idx="534">
                  <c:v>72651.857142857145</c:v>
                </c:pt>
                <c:pt idx="535">
                  <c:v>73947.28571428571</c:v>
                </c:pt>
                <c:pt idx="536">
                  <c:v>71310.71428571429</c:v>
                </c:pt>
                <c:pt idx="537">
                  <c:v>68386.28571428571</c:v>
                </c:pt>
                <c:pt idx="538">
                  <c:v>63849.857142857145</c:v>
                </c:pt>
                <c:pt idx="539">
                  <c:v>58787.285714285717</c:v>
                </c:pt>
                <c:pt idx="540">
                  <c:v>55626.142857142855</c:v>
                </c:pt>
                <c:pt idx="541">
                  <c:v>52119.142857142855</c:v>
                </c:pt>
                <c:pt idx="542">
                  <c:v>47086.571428571428</c:v>
                </c:pt>
                <c:pt idx="543">
                  <c:v>42148.285714285717</c:v>
                </c:pt>
                <c:pt idx="544">
                  <c:v>37092</c:v>
                </c:pt>
                <c:pt idx="545">
                  <c:v>32582.285714285714</c:v>
                </c:pt>
                <c:pt idx="546">
                  <c:v>28970.142857142859</c:v>
                </c:pt>
                <c:pt idx="547">
                  <c:v>24945.428571428572</c:v>
                </c:pt>
                <c:pt idx="548">
                  <c:v>21581.571428571428</c:v>
                </c:pt>
                <c:pt idx="549">
                  <c:v>18566.857142857141</c:v>
                </c:pt>
                <c:pt idx="550">
                  <c:v>16660.142857142859</c:v>
                </c:pt>
                <c:pt idx="551">
                  <c:v>13205.142857142857</c:v>
                </c:pt>
                <c:pt idx="552">
                  <c:v>11534</c:v>
                </c:pt>
                <c:pt idx="553">
                  <c:v>9950</c:v>
                </c:pt>
                <c:pt idx="554">
                  <c:v>8444.7142857142862</c:v>
                </c:pt>
                <c:pt idx="555">
                  <c:v>7402.8571428571431</c:v>
                </c:pt>
                <c:pt idx="556">
                  <c:v>6406.2857142857147</c:v>
                </c:pt>
                <c:pt idx="557">
                  <c:v>4529.8571428571431</c:v>
                </c:pt>
                <c:pt idx="558">
                  <c:v>4491.4285714285716</c:v>
                </c:pt>
                <c:pt idx="559">
                  <c:v>3722</c:v>
                </c:pt>
                <c:pt idx="560">
                  <c:v>3402.7142857142858</c:v>
                </c:pt>
                <c:pt idx="561">
                  <c:v>3094</c:v>
                </c:pt>
                <c:pt idx="562">
                  <c:v>2867.8571428571427</c:v>
                </c:pt>
                <c:pt idx="563">
                  <c:v>2555.4285714285716</c:v>
                </c:pt>
                <c:pt idx="564">
                  <c:v>2192.4285714285716</c:v>
                </c:pt>
                <c:pt idx="565">
                  <c:v>1985.7142857142858</c:v>
                </c:pt>
                <c:pt idx="566">
                  <c:v>1795.4285714285713</c:v>
                </c:pt>
                <c:pt idx="567">
                  <c:v>1546.4285714285713</c:v>
                </c:pt>
                <c:pt idx="568">
                  <c:v>1344.8571428571429</c:v>
                </c:pt>
                <c:pt idx="569">
                  <c:v>1060.4285714285713</c:v>
                </c:pt>
                <c:pt idx="570">
                  <c:v>1039.5714285714287</c:v>
                </c:pt>
                <c:pt idx="571">
                  <c:v>931.57142857142856</c:v>
                </c:pt>
                <c:pt idx="572">
                  <c:v>817.42857142857144</c:v>
                </c:pt>
                <c:pt idx="573">
                  <c:v>749.57142857142856</c:v>
                </c:pt>
                <c:pt idx="574">
                  <c:v>896.57142857142856</c:v>
                </c:pt>
                <c:pt idx="575">
                  <c:v>1106.5714285714287</c:v>
                </c:pt>
                <c:pt idx="576">
                  <c:v>1363.8571428571429</c:v>
                </c:pt>
                <c:pt idx="577">
                  <c:v>1419.8571428571429</c:v>
                </c:pt>
                <c:pt idx="578">
                  <c:v>2262</c:v>
                </c:pt>
                <c:pt idx="579">
                  <c:v>4346</c:v>
                </c:pt>
                <c:pt idx="580">
                  <c:v>4333.8571428571431</c:v>
                </c:pt>
                <c:pt idx="581">
                  <c:v>4357.1428571428569</c:v>
                </c:pt>
                <c:pt idx="582">
                  <c:v>4438.8571428571431</c:v>
                </c:pt>
                <c:pt idx="583">
                  <c:v>4558.4285714285716</c:v>
                </c:pt>
                <c:pt idx="584">
                  <c:v>4642.4285714285716</c:v>
                </c:pt>
                <c:pt idx="585">
                  <c:v>4225</c:v>
                </c:pt>
                <c:pt idx="586">
                  <c:v>2513.4285714285716</c:v>
                </c:pt>
                <c:pt idx="587">
                  <c:v>2988.2857142857142</c:v>
                </c:pt>
                <c:pt idx="588">
                  <c:v>3269.7142857142858</c:v>
                </c:pt>
                <c:pt idx="589">
                  <c:v>3339.2857142857142</c:v>
                </c:pt>
                <c:pt idx="590">
                  <c:v>3584.7142857142858</c:v>
                </c:pt>
                <c:pt idx="591">
                  <c:v>3495.7142857142858</c:v>
                </c:pt>
                <c:pt idx="592">
                  <c:v>3223.8571428571427</c:v>
                </c:pt>
                <c:pt idx="593">
                  <c:v>3066.8571428571427</c:v>
                </c:pt>
                <c:pt idx="594">
                  <c:v>2616.2857142857142</c:v>
                </c:pt>
                <c:pt idx="595">
                  <c:v>2422</c:v>
                </c:pt>
                <c:pt idx="596">
                  <c:v>2095.5714285714284</c:v>
                </c:pt>
                <c:pt idx="597">
                  <c:v>1514.8571428571429</c:v>
                </c:pt>
                <c:pt idx="598">
                  <c:v>1283.8571428571429</c:v>
                </c:pt>
                <c:pt idx="599">
                  <c:v>1083</c:v>
                </c:pt>
                <c:pt idx="600">
                  <c:v>801.71428571428567</c:v>
                </c:pt>
                <c:pt idx="601">
                  <c:v>749.42857142857144</c:v>
                </c:pt>
                <c:pt idx="602">
                  <c:v>417.85714285714283</c:v>
                </c:pt>
                <c:pt idx="603">
                  <c:v>302.28571428571428</c:v>
                </c:pt>
                <c:pt idx="604">
                  <c:v>204.57142857142858</c:v>
                </c:pt>
                <c:pt idx="605">
                  <c:v>134.14285714285714</c:v>
                </c:pt>
                <c:pt idx="606">
                  <c:v>93.285714285714292</c:v>
                </c:pt>
                <c:pt idx="607">
                  <c:v>79.142857142857139</c:v>
                </c:pt>
                <c:pt idx="608">
                  <c:v>47.285714285714285</c:v>
                </c:pt>
                <c:pt idx="609">
                  <c:v>0.14285714285714285</c:v>
                </c:pt>
                <c:pt idx="610">
                  <c:v>0.14285714285714285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44-4E11-B9C4-D5A7B25C2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572832"/>
        <c:axId val="600575576"/>
      </c:lineChart>
      <c:dateAx>
        <c:axId val="600572832"/>
        <c:scaling>
          <c:orientation val="minMax"/>
          <c:min val="43881"/>
        </c:scaling>
        <c:delete val="0"/>
        <c:axPos val="b"/>
        <c:numFmt formatCode="d/m/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0575576"/>
        <c:crosses val="autoZero"/>
        <c:auto val="1"/>
        <c:lblOffset val="100"/>
        <c:baseTimeUnit val="days"/>
        <c:majorUnit val="1"/>
        <c:majorTimeUnit val="months"/>
      </c:dateAx>
      <c:valAx>
        <c:axId val="60057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057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>
                <a:latin typeface="+mj-lt"/>
              </a:rPr>
              <a:t>EUA: Demanda por</a:t>
            </a:r>
            <a:r>
              <a:rPr lang="pt-BR" sz="2400" baseline="0" dirty="0">
                <a:latin typeface="+mj-lt"/>
              </a:rPr>
              <a:t> trabalho</a:t>
            </a:r>
          </a:p>
          <a:p>
            <a:pPr>
              <a:defRPr/>
            </a:pPr>
            <a:r>
              <a:rPr lang="pt-BR" sz="1200" b="0" baseline="0" dirty="0"/>
              <a:t>(Intenção de contratar da pesquisa de confiança do pequeno empresário - NFIB - e vagas disponíveis do JOLTS) </a:t>
            </a:r>
            <a:endParaRPr lang="pt-BR" sz="12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423958333333329E-2"/>
          <c:y val="0.17417060440610435"/>
          <c:w val="0.90261425655126437"/>
          <c:h val="0.63841456309503064"/>
        </c:manualLayout>
      </c:layout>
      <c:lineChart>
        <c:grouping val="standard"/>
        <c:varyColors val="0"/>
        <c:ser>
          <c:idx val="0"/>
          <c:order val="0"/>
          <c:tx>
            <c:v>NFIB - Contratação</c:v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Dados!$A$8:$A$249</c:f>
              <c:numCache>
                <c:formatCode>[$-416]mmm\-yy;@</c:formatCode>
                <c:ptCount val="242"/>
                <c:pt idx="0">
                  <c:v>44469</c:v>
                </c:pt>
                <c:pt idx="1">
                  <c:v>44439</c:v>
                </c:pt>
                <c:pt idx="2">
                  <c:v>44408</c:v>
                </c:pt>
                <c:pt idx="3">
                  <c:v>44377</c:v>
                </c:pt>
                <c:pt idx="4">
                  <c:v>44347</c:v>
                </c:pt>
                <c:pt idx="5">
                  <c:v>44316</c:v>
                </c:pt>
                <c:pt idx="6">
                  <c:v>44286</c:v>
                </c:pt>
                <c:pt idx="7">
                  <c:v>44255</c:v>
                </c:pt>
                <c:pt idx="8">
                  <c:v>44227</c:v>
                </c:pt>
                <c:pt idx="9">
                  <c:v>44196</c:v>
                </c:pt>
                <c:pt idx="10">
                  <c:v>44165</c:v>
                </c:pt>
                <c:pt idx="11">
                  <c:v>44135</c:v>
                </c:pt>
                <c:pt idx="12">
                  <c:v>44104</c:v>
                </c:pt>
                <c:pt idx="13">
                  <c:v>44074</c:v>
                </c:pt>
                <c:pt idx="14">
                  <c:v>44043</c:v>
                </c:pt>
                <c:pt idx="15">
                  <c:v>44012</c:v>
                </c:pt>
                <c:pt idx="16">
                  <c:v>43982</c:v>
                </c:pt>
                <c:pt idx="17">
                  <c:v>43951</c:v>
                </c:pt>
                <c:pt idx="18">
                  <c:v>43921</c:v>
                </c:pt>
                <c:pt idx="19">
                  <c:v>43890</c:v>
                </c:pt>
                <c:pt idx="20">
                  <c:v>43861</c:v>
                </c:pt>
                <c:pt idx="21">
                  <c:v>43830</c:v>
                </c:pt>
                <c:pt idx="22">
                  <c:v>43799</c:v>
                </c:pt>
                <c:pt idx="23">
                  <c:v>43769</c:v>
                </c:pt>
                <c:pt idx="24">
                  <c:v>43738</c:v>
                </c:pt>
                <c:pt idx="25">
                  <c:v>43708</c:v>
                </c:pt>
                <c:pt idx="26">
                  <c:v>43677</c:v>
                </c:pt>
                <c:pt idx="27">
                  <c:v>43646</c:v>
                </c:pt>
                <c:pt idx="28">
                  <c:v>43616</c:v>
                </c:pt>
                <c:pt idx="29">
                  <c:v>43585</c:v>
                </c:pt>
                <c:pt idx="30">
                  <c:v>43555</c:v>
                </c:pt>
                <c:pt idx="31">
                  <c:v>43524</c:v>
                </c:pt>
                <c:pt idx="32">
                  <c:v>43496</c:v>
                </c:pt>
                <c:pt idx="33">
                  <c:v>43465</c:v>
                </c:pt>
                <c:pt idx="34">
                  <c:v>43434</c:v>
                </c:pt>
                <c:pt idx="35">
                  <c:v>43404</c:v>
                </c:pt>
                <c:pt idx="36">
                  <c:v>43373</c:v>
                </c:pt>
                <c:pt idx="37">
                  <c:v>43343</c:v>
                </c:pt>
                <c:pt idx="38">
                  <c:v>43312</c:v>
                </c:pt>
                <c:pt idx="39">
                  <c:v>43281</c:v>
                </c:pt>
                <c:pt idx="40">
                  <c:v>43251</c:v>
                </c:pt>
                <c:pt idx="41">
                  <c:v>43220</c:v>
                </c:pt>
                <c:pt idx="42">
                  <c:v>43190</c:v>
                </c:pt>
                <c:pt idx="43">
                  <c:v>43159</c:v>
                </c:pt>
                <c:pt idx="44">
                  <c:v>43131</c:v>
                </c:pt>
                <c:pt idx="45">
                  <c:v>43100</c:v>
                </c:pt>
                <c:pt idx="46">
                  <c:v>43069</c:v>
                </c:pt>
                <c:pt idx="47">
                  <c:v>43039</c:v>
                </c:pt>
                <c:pt idx="48">
                  <c:v>43008</c:v>
                </c:pt>
                <c:pt idx="49">
                  <c:v>42978</c:v>
                </c:pt>
                <c:pt idx="50">
                  <c:v>42947</c:v>
                </c:pt>
                <c:pt idx="51">
                  <c:v>42916</c:v>
                </c:pt>
                <c:pt idx="52">
                  <c:v>42886</c:v>
                </c:pt>
                <c:pt idx="53">
                  <c:v>42855</c:v>
                </c:pt>
                <c:pt idx="54">
                  <c:v>42825</c:v>
                </c:pt>
                <c:pt idx="55">
                  <c:v>42794</c:v>
                </c:pt>
                <c:pt idx="56">
                  <c:v>42766</c:v>
                </c:pt>
                <c:pt idx="57">
                  <c:v>42735</c:v>
                </c:pt>
                <c:pt idx="58">
                  <c:v>42704</c:v>
                </c:pt>
                <c:pt idx="59">
                  <c:v>42674</c:v>
                </c:pt>
                <c:pt idx="60">
                  <c:v>42643</c:v>
                </c:pt>
                <c:pt idx="61">
                  <c:v>42613</c:v>
                </c:pt>
                <c:pt idx="62">
                  <c:v>42582</c:v>
                </c:pt>
                <c:pt idx="63">
                  <c:v>42551</c:v>
                </c:pt>
                <c:pt idx="64">
                  <c:v>42521</c:v>
                </c:pt>
                <c:pt idx="65">
                  <c:v>42490</c:v>
                </c:pt>
                <c:pt idx="66">
                  <c:v>42460</c:v>
                </c:pt>
                <c:pt idx="67">
                  <c:v>42429</c:v>
                </c:pt>
                <c:pt idx="68">
                  <c:v>42400</c:v>
                </c:pt>
                <c:pt idx="69">
                  <c:v>42369</c:v>
                </c:pt>
                <c:pt idx="70">
                  <c:v>42338</c:v>
                </c:pt>
                <c:pt idx="71">
                  <c:v>42308</c:v>
                </c:pt>
                <c:pt idx="72">
                  <c:v>42277</c:v>
                </c:pt>
                <c:pt idx="73">
                  <c:v>42247</c:v>
                </c:pt>
                <c:pt idx="74">
                  <c:v>42216</c:v>
                </c:pt>
                <c:pt idx="75">
                  <c:v>42185</c:v>
                </c:pt>
                <c:pt idx="76">
                  <c:v>42155</c:v>
                </c:pt>
                <c:pt idx="77">
                  <c:v>42124</c:v>
                </c:pt>
                <c:pt idx="78">
                  <c:v>42094</c:v>
                </c:pt>
                <c:pt idx="79">
                  <c:v>42063</c:v>
                </c:pt>
                <c:pt idx="80">
                  <c:v>42035</c:v>
                </c:pt>
                <c:pt idx="81">
                  <c:v>42004</c:v>
                </c:pt>
                <c:pt idx="82">
                  <c:v>41973</c:v>
                </c:pt>
                <c:pt idx="83">
                  <c:v>41943</c:v>
                </c:pt>
                <c:pt idx="84">
                  <c:v>41912</c:v>
                </c:pt>
                <c:pt idx="85">
                  <c:v>41882</c:v>
                </c:pt>
                <c:pt idx="86">
                  <c:v>41851</c:v>
                </c:pt>
                <c:pt idx="87">
                  <c:v>41820</c:v>
                </c:pt>
                <c:pt idx="88">
                  <c:v>41790</c:v>
                </c:pt>
                <c:pt idx="89">
                  <c:v>41759</c:v>
                </c:pt>
                <c:pt idx="90">
                  <c:v>41729</c:v>
                </c:pt>
                <c:pt idx="91">
                  <c:v>41698</c:v>
                </c:pt>
                <c:pt idx="92">
                  <c:v>41670</c:v>
                </c:pt>
                <c:pt idx="93">
                  <c:v>41639</c:v>
                </c:pt>
                <c:pt idx="94">
                  <c:v>41608</c:v>
                </c:pt>
                <c:pt idx="95">
                  <c:v>41578</c:v>
                </c:pt>
                <c:pt idx="96">
                  <c:v>41547</c:v>
                </c:pt>
                <c:pt idx="97">
                  <c:v>41517</c:v>
                </c:pt>
                <c:pt idx="98">
                  <c:v>41486</c:v>
                </c:pt>
                <c:pt idx="99">
                  <c:v>41455</c:v>
                </c:pt>
                <c:pt idx="100">
                  <c:v>41425</c:v>
                </c:pt>
                <c:pt idx="101">
                  <c:v>41394</c:v>
                </c:pt>
                <c:pt idx="102">
                  <c:v>41364</c:v>
                </c:pt>
                <c:pt idx="103">
                  <c:v>41333</c:v>
                </c:pt>
                <c:pt idx="104">
                  <c:v>41305</c:v>
                </c:pt>
                <c:pt idx="105">
                  <c:v>41274</c:v>
                </c:pt>
                <c:pt idx="106">
                  <c:v>41243</c:v>
                </c:pt>
                <c:pt idx="107">
                  <c:v>41213</c:v>
                </c:pt>
                <c:pt idx="108">
                  <c:v>41182</c:v>
                </c:pt>
                <c:pt idx="109">
                  <c:v>41152</c:v>
                </c:pt>
                <c:pt idx="110">
                  <c:v>41121</c:v>
                </c:pt>
                <c:pt idx="111">
                  <c:v>41090</c:v>
                </c:pt>
                <c:pt idx="112">
                  <c:v>41060</c:v>
                </c:pt>
                <c:pt idx="113">
                  <c:v>41029</c:v>
                </c:pt>
                <c:pt idx="114">
                  <c:v>40999</c:v>
                </c:pt>
                <c:pt idx="115">
                  <c:v>40968</c:v>
                </c:pt>
                <c:pt idx="116">
                  <c:v>40939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40574</c:v>
                </c:pt>
                <c:pt idx="129">
                  <c:v>40543</c:v>
                </c:pt>
                <c:pt idx="130">
                  <c:v>40512</c:v>
                </c:pt>
                <c:pt idx="131">
                  <c:v>40482</c:v>
                </c:pt>
                <c:pt idx="132">
                  <c:v>40451</c:v>
                </c:pt>
                <c:pt idx="133">
                  <c:v>40421</c:v>
                </c:pt>
                <c:pt idx="134">
                  <c:v>40390</c:v>
                </c:pt>
                <c:pt idx="135">
                  <c:v>40359</c:v>
                </c:pt>
                <c:pt idx="136">
                  <c:v>40329</c:v>
                </c:pt>
                <c:pt idx="137">
                  <c:v>40298</c:v>
                </c:pt>
                <c:pt idx="138">
                  <c:v>40268</c:v>
                </c:pt>
                <c:pt idx="139">
                  <c:v>40237</c:v>
                </c:pt>
                <c:pt idx="140">
                  <c:v>40209</c:v>
                </c:pt>
                <c:pt idx="141">
                  <c:v>40178</c:v>
                </c:pt>
                <c:pt idx="142">
                  <c:v>40147</c:v>
                </c:pt>
                <c:pt idx="143">
                  <c:v>40117</c:v>
                </c:pt>
                <c:pt idx="144">
                  <c:v>40086</c:v>
                </c:pt>
                <c:pt idx="145">
                  <c:v>40056</c:v>
                </c:pt>
                <c:pt idx="146">
                  <c:v>40025</c:v>
                </c:pt>
                <c:pt idx="147">
                  <c:v>39994</c:v>
                </c:pt>
                <c:pt idx="148">
                  <c:v>39964</c:v>
                </c:pt>
                <c:pt idx="149">
                  <c:v>39933</c:v>
                </c:pt>
                <c:pt idx="150">
                  <c:v>39903</c:v>
                </c:pt>
                <c:pt idx="151">
                  <c:v>39872</c:v>
                </c:pt>
                <c:pt idx="152">
                  <c:v>39844</c:v>
                </c:pt>
                <c:pt idx="153">
                  <c:v>39813</c:v>
                </c:pt>
                <c:pt idx="154">
                  <c:v>39782</c:v>
                </c:pt>
                <c:pt idx="155">
                  <c:v>39752</c:v>
                </c:pt>
                <c:pt idx="156">
                  <c:v>39721</c:v>
                </c:pt>
                <c:pt idx="157">
                  <c:v>39691</c:v>
                </c:pt>
                <c:pt idx="158">
                  <c:v>39660</c:v>
                </c:pt>
                <c:pt idx="159">
                  <c:v>39629</c:v>
                </c:pt>
                <c:pt idx="160">
                  <c:v>39599</c:v>
                </c:pt>
                <c:pt idx="161">
                  <c:v>39568</c:v>
                </c:pt>
                <c:pt idx="162">
                  <c:v>39538</c:v>
                </c:pt>
                <c:pt idx="163">
                  <c:v>39507</c:v>
                </c:pt>
                <c:pt idx="164">
                  <c:v>39478</c:v>
                </c:pt>
                <c:pt idx="165">
                  <c:v>39447</c:v>
                </c:pt>
                <c:pt idx="166">
                  <c:v>39416</c:v>
                </c:pt>
                <c:pt idx="167">
                  <c:v>39386</c:v>
                </c:pt>
                <c:pt idx="168">
                  <c:v>39355</c:v>
                </c:pt>
                <c:pt idx="169">
                  <c:v>39325</c:v>
                </c:pt>
                <c:pt idx="170">
                  <c:v>39294</c:v>
                </c:pt>
                <c:pt idx="171">
                  <c:v>39263</c:v>
                </c:pt>
                <c:pt idx="172">
                  <c:v>39233</c:v>
                </c:pt>
                <c:pt idx="173">
                  <c:v>39202</c:v>
                </c:pt>
                <c:pt idx="174">
                  <c:v>39172</c:v>
                </c:pt>
                <c:pt idx="175">
                  <c:v>39141</c:v>
                </c:pt>
                <c:pt idx="176">
                  <c:v>39113</c:v>
                </c:pt>
                <c:pt idx="177">
                  <c:v>39082</c:v>
                </c:pt>
                <c:pt idx="178">
                  <c:v>39051</c:v>
                </c:pt>
                <c:pt idx="179">
                  <c:v>39021</c:v>
                </c:pt>
                <c:pt idx="180">
                  <c:v>38990</c:v>
                </c:pt>
                <c:pt idx="181">
                  <c:v>38960</c:v>
                </c:pt>
                <c:pt idx="182">
                  <c:v>38929</c:v>
                </c:pt>
                <c:pt idx="183">
                  <c:v>38898</c:v>
                </c:pt>
                <c:pt idx="184">
                  <c:v>38868</c:v>
                </c:pt>
                <c:pt idx="185">
                  <c:v>38837</c:v>
                </c:pt>
                <c:pt idx="186">
                  <c:v>38807</c:v>
                </c:pt>
                <c:pt idx="187">
                  <c:v>38776</c:v>
                </c:pt>
                <c:pt idx="188">
                  <c:v>38748</c:v>
                </c:pt>
                <c:pt idx="189">
                  <c:v>38717</c:v>
                </c:pt>
                <c:pt idx="190">
                  <c:v>38686</c:v>
                </c:pt>
                <c:pt idx="191">
                  <c:v>38656</c:v>
                </c:pt>
                <c:pt idx="192">
                  <c:v>38625</c:v>
                </c:pt>
                <c:pt idx="193">
                  <c:v>38595</c:v>
                </c:pt>
                <c:pt idx="194">
                  <c:v>38564</c:v>
                </c:pt>
                <c:pt idx="195">
                  <c:v>38533</c:v>
                </c:pt>
                <c:pt idx="196">
                  <c:v>38503</c:v>
                </c:pt>
                <c:pt idx="197">
                  <c:v>38472</c:v>
                </c:pt>
                <c:pt idx="198">
                  <c:v>38442</c:v>
                </c:pt>
                <c:pt idx="199">
                  <c:v>38411</c:v>
                </c:pt>
                <c:pt idx="200">
                  <c:v>38383</c:v>
                </c:pt>
                <c:pt idx="201">
                  <c:v>38352</c:v>
                </c:pt>
                <c:pt idx="202">
                  <c:v>38321</c:v>
                </c:pt>
                <c:pt idx="203">
                  <c:v>38291</c:v>
                </c:pt>
                <c:pt idx="204">
                  <c:v>38260</c:v>
                </c:pt>
                <c:pt idx="205">
                  <c:v>38230</c:v>
                </c:pt>
                <c:pt idx="206">
                  <c:v>38199</c:v>
                </c:pt>
                <c:pt idx="207">
                  <c:v>38168</c:v>
                </c:pt>
                <c:pt idx="208">
                  <c:v>38138</c:v>
                </c:pt>
                <c:pt idx="209">
                  <c:v>38107</c:v>
                </c:pt>
                <c:pt idx="210">
                  <c:v>38077</c:v>
                </c:pt>
                <c:pt idx="211">
                  <c:v>38046</c:v>
                </c:pt>
                <c:pt idx="212">
                  <c:v>38017</c:v>
                </c:pt>
                <c:pt idx="213">
                  <c:v>37986</c:v>
                </c:pt>
                <c:pt idx="214">
                  <c:v>37955</c:v>
                </c:pt>
                <c:pt idx="215">
                  <c:v>37925</c:v>
                </c:pt>
                <c:pt idx="216">
                  <c:v>37894</c:v>
                </c:pt>
                <c:pt idx="217">
                  <c:v>37864</c:v>
                </c:pt>
                <c:pt idx="218">
                  <c:v>37833</c:v>
                </c:pt>
                <c:pt idx="219">
                  <c:v>37802</c:v>
                </c:pt>
                <c:pt idx="220">
                  <c:v>37772</c:v>
                </c:pt>
                <c:pt idx="221">
                  <c:v>37741</c:v>
                </c:pt>
                <c:pt idx="222">
                  <c:v>37711</c:v>
                </c:pt>
                <c:pt idx="223">
                  <c:v>37680</c:v>
                </c:pt>
                <c:pt idx="224">
                  <c:v>37652</c:v>
                </c:pt>
                <c:pt idx="225">
                  <c:v>37621</c:v>
                </c:pt>
                <c:pt idx="226">
                  <c:v>37590</c:v>
                </c:pt>
                <c:pt idx="227">
                  <c:v>37560</c:v>
                </c:pt>
                <c:pt idx="228">
                  <c:v>37529</c:v>
                </c:pt>
                <c:pt idx="229">
                  <c:v>37499</c:v>
                </c:pt>
                <c:pt idx="230">
                  <c:v>37468</c:v>
                </c:pt>
                <c:pt idx="231">
                  <c:v>37437</c:v>
                </c:pt>
                <c:pt idx="232">
                  <c:v>37407</c:v>
                </c:pt>
                <c:pt idx="233">
                  <c:v>37376</c:v>
                </c:pt>
                <c:pt idx="234">
                  <c:v>37346</c:v>
                </c:pt>
                <c:pt idx="235">
                  <c:v>37315</c:v>
                </c:pt>
                <c:pt idx="236">
                  <c:v>37287</c:v>
                </c:pt>
                <c:pt idx="237">
                  <c:v>37256</c:v>
                </c:pt>
                <c:pt idx="238">
                  <c:v>37225</c:v>
                </c:pt>
                <c:pt idx="239">
                  <c:v>37195</c:v>
                </c:pt>
                <c:pt idx="240">
                  <c:v>37164</c:v>
                </c:pt>
                <c:pt idx="241">
                  <c:v>37134</c:v>
                </c:pt>
              </c:numCache>
            </c:numRef>
          </c:cat>
          <c:val>
            <c:numRef>
              <c:f>Dados!$HJ$8:$HJ$249</c:f>
              <c:numCache>
                <c:formatCode>General</c:formatCode>
                <c:ptCount val="242"/>
                <c:pt idx="0">
                  <c:v>#N/A</c:v>
                </c:pt>
                <c:pt idx="1">
                  <c:v>32</c:v>
                </c:pt>
                <c:pt idx="2">
                  <c:v>27</c:v>
                </c:pt>
                <c:pt idx="3">
                  <c:v>28</c:v>
                </c:pt>
                <c:pt idx="4">
                  <c:v>27</c:v>
                </c:pt>
                <c:pt idx="5">
                  <c:v>21</c:v>
                </c:pt>
                <c:pt idx="6">
                  <c:v>22</c:v>
                </c:pt>
                <c:pt idx="7">
                  <c:v>18</c:v>
                </c:pt>
                <c:pt idx="8">
                  <c:v>17</c:v>
                </c:pt>
                <c:pt idx="9">
                  <c:v>17</c:v>
                </c:pt>
                <c:pt idx="10">
                  <c:v>21</c:v>
                </c:pt>
                <c:pt idx="11">
                  <c:v>18</c:v>
                </c:pt>
                <c:pt idx="12">
                  <c:v>23</c:v>
                </c:pt>
                <c:pt idx="13">
                  <c:v>21</c:v>
                </c:pt>
                <c:pt idx="14">
                  <c:v>18</c:v>
                </c:pt>
                <c:pt idx="15">
                  <c:v>16</c:v>
                </c:pt>
                <c:pt idx="16">
                  <c:v>8</c:v>
                </c:pt>
                <c:pt idx="17">
                  <c:v>1</c:v>
                </c:pt>
                <c:pt idx="18">
                  <c:v>9</c:v>
                </c:pt>
                <c:pt idx="19">
                  <c:v>21</c:v>
                </c:pt>
                <c:pt idx="20">
                  <c:v>19</c:v>
                </c:pt>
                <c:pt idx="21">
                  <c:v>19</c:v>
                </c:pt>
                <c:pt idx="22">
                  <c:v>21</c:v>
                </c:pt>
                <c:pt idx="23">
                  <c:v>18</c:v>
                </c:pt>
                <c:pt idx="24">
                  <c:v>17</c:v>
                </c:pt>
                <c:pt idx="25">
                  <c:v>20</c:v>
                </c:pt>
                <c:pt idx="26">
                  <c:v>21</c:v>
                </c:pt>
                <c:pt idx="27">
                  <c:v>19</c:v>
                </c:pt>
                <c:pt idx="28">
                  <c:v>21</c:v>
                </c:pt>
                <c:pt idx="29">
                  <c:v>20</c:v>
                </c:pt>
                <c:pt idx="30">
                  <c:v>18</c:v>
                </c:pt>
                <c:pt idx="31">
                  <c:v>16</c:v>
                </c:pt>
                <c:pt idx="32">
                  <c:v>18</c:v>
                </c:pt>
                <c:pt idx="33">
                  <c:v>23</c:v>
                </c:pt>
                <c:pt idx="34">
                  <c:v>22</c:v>
                </c:pt>
                <c:pt idx="35">
                  <c:v>22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20</c:v>
                </c:pt>
                <c:pt idx="40">
                  <c:v>18</c:v>
                </c:pt>
                <c:pt idx="41">
                  <c:v>16</c:v>
                </c:pt>
                <c:pt idx="42">
                  <c:v>20</c:v>
                </c:pt>
                <c:pt idx="43">
                  <c:v>18</c:v>
                </c:pt>
                <c:pt idx="44">
                  <c:v>20</c:v>
                </c:pt>
                <c:pt idx="45">
                  <c:v>20</c:v>
                </c:pt>
                <c:pt idx="46">
                  <c:v>24</c:v>
                </c:pt>
                <c:pt idx="47">
                  <c:v>18</c:v>
                </c:pt>
                <c:pt idx="48">
                  <c:v>19</c:v>
                </c:pt>
                <c:pt idx="49">
                  <c:v>18</c:v>
                </c:pt>
                <c:pt idx="50">
                  <c:v>19</c:v>
                </c:pt>
                <c:pt idx="51">
                  <c:v>15</c:v>
                </c:pt>
                <c:pt idx="52">
                  <c:v>18</c:v>
                </c:pt>
                <c:pt idx="53">
                  <c:v>16</c:v>
                </c:pt>
                <c:pt idx="54">
                  <c:v>16</c:v>
                </c:pt>
                <c:pt idx="55">
                  <c:v>15</c:v>
                </c:pt>
                <c:pt idx="56">
                  <c:v>18</c:v>
                </c:pt>
                <c:pt idx="57">
                  <c:v>16</c:v>
                </c:pt>
                <c:pt idx="58">
                  <c:v>15</c:v>
                </c:pt>
                <c:pt idx="59">
                  <c:v>10</c:v>
                </c:pt>
                <c:pt idx="60">
                  <c:v>10</c:v>
                </c:pt>
                <c:pt idx="61">
                  <c:v>9</c:v>
                </c:pt>
                <c:pt idx="62">
                  <c:v>12</c:v>
                </c:pt>
                <c:pt idx="63">
                  <c:v>11</c:v>
                </c:pt>
                <c:pt idx="64">
                  <c:v>12</c:v>
                </c:pt>
                <c:pt idx="65">
                  <c:v>11</c:v>
                </c:pt>
                <c:pt idx="66">
                  <c:v>9</c:v>
                </c:pt>
                <c:pt idx="67">
                  <c:v>10</c:v>
                </c:pt>
                <c:pt idx="68">
                  <c:v>11</c:v>
                </c:pt>
                <c:pt idx="69">
                  <c:v>15</c:v>
                </c:pt>
                <c:pt idx="70">
                  <c:v>11</c:v>
                </c:pt>
                <c:pt idx="71">
                  <c:v>11</c:v>
                </c:pt>
                <c:pt idx="72">
                  <c:v>12</c:v>
                </c:pt>
                <c:pt idx="73">
                  <c:v>11</c:v>
                </c:pt>
                <c:pt idx="74">
                  <c:v>12</c:v>
                </c:pt>
                <c:pt idx="75">
                  <c:v>9</c:v>
                </c:pt>
                <c:pt idx="76">
                  <c:v>13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13</c:v>
                </c:pt>
                <c:pt idx="81">
                  <c:v>15</c:v>
                </c:pt>
                <c:pt idx="82">
                  <c:v>11</c:v>
                </c:pt>
                <c:pt idx="83">
                  <c:v>10</c:v>
                </c:pt>
                <c:pt idx="84">
                  <c:v>9</c:v>
                </c:pt>
                <c:pt idx="85">
                  <c:v>8</c:v>
                </c:pt>
                <c:pt idx="86">
                  <c:v>13</c:v>
                </c:pt>
                <c:pt idx="87">
                  <c:v>12</c:v>
                </c:pt>
                <c:pt idx="88">
                  <c:v>11</c:v>
                </c:pt>
                <c:pt idx="89">
                  <c:v>8</c:v>
                </c:pt>
                <c:pt idx="90">
                  <c:v>7</c:v>
                </c:pt>
                <c:pt idx="91">
                  <c:v>7</c:v>
                </c:pt>
                <c:pt idx="92">
                  <c:v>11</c:v>
                </c:pt>
                <c:pt idx="93">
                  <c:v>8</c:v>
                </c:pt>
                <c:pt idx="94">
                  <c:v>9</c:v>
                </c:pt>
                <c:pt idx="95">
                  <c:v>5</c:v>
                </c:pt>
                <c:pt idx="96">
                  <c:v>9</c:v>
                </c:pt>
                <c:pt idx="97">
                  <c:v>8</c:v>
                </c:pt>
                <c:pt idx="98">
                  <c:v>9</c:v>
                </c:pt>
                <c:pt idx="99">
                  <c:v>7</c:v>
                </c:pt>
                <c:pt idx="100">
                  <c:v>6</c:v>
                </c:pt>
                <c:pt idx="101">
                  <c:v>6</c:v>
                </c:pt>
                <c:pt idx="102">
                  <c:v>2</c:v>
                </c:pt>
                <c:pt idx="103">
                  <c:v>4</c:v>
                </c:pt>
                <c:pt idx="104">
                  <c:v>2</c:v>
                </c:pt>
                <c:pt idx="105">
                  <c:v>1</c:v>
                </c:pt>
                <c:pt idx="106">
                  <c:v>5</c:v>
                </c:pt>
                <c:pt idx="107">
                  <c:v>4</c:v>
                </c:pt>
                <c:pt idx="108">
                  <c:v>4</c:v>
                </c:pt>
                <c:pt idx="109">
                  <c:v>8</c:v>
                </c:pt>
                <c:pt idx="110">
                  <c:v>5</c:v>
                </c:pt>
                <c:pt idx="111">
                  <c:v>3</c:v>
                </c:pt>
                <c:pt idx="112">
                  <c:v>7</c:v>
                </c:pt>
                <c:pt idx="113">
                  <c:v>5</c:v>
                </c:pt>
                <c:pt idx="114">
                  <c:v>2</c:v>
                </c:pt>
                <c:pt idx="115">
                  <c:v>4</c:v>
                </c:pt>
                <c:pt idx="116">
                  <c:v>4</c:v>
                </c:pt>
                <c:pt idx="117">
                  <c:v>6</c:v>
                </c:pt>
                <c:pt idx="118">
                  <c:v>7</c:v>
                </c:pt>
                <c:pt idx="119">
                  <c:v>3</c:v>
                </c:pt>
                <c:pt idx="120">
                  <c:v>4</c:v>
                </c:pt>
                <c:pt idx="121">
                  <c:v>3</c:v>
                </c:pt>
                <c:pt idx="122">
                  <c:v>2</c:v>
                </c:pt>
                <c:pt idx="123">
                  <c:v>3</c:v>
                </c:pt>
                <c:pt idx="124">
                  <c:v>0</c:v>
                </c:pt>
                <c:pt idx="125">
                  <c:v>2</c:v>
                </c:pt>
                <c:pt idx="126">
                  <c:v>4</c:v>
                </c:pt>
                <c:pt idx="127">
                  <c:v>5</c:v>
                </c:pt>
                <c:pt idx="128">
                  <c:v>2</c:v>
                </c:pt>
                <c:pt idx="129">
                  <c:v>6</c:v>
                </c:pt>
                <c:pt idx="130">
                  <c:v>4</c:v>
                </c:pt>
                <c:pt idx="131">
                  <c:v>1</c:v>
                </c:pt>
                <c:pt idx="132">
                  <c:v>-3</c:v>
                </c:pt>
                <c:pt idx="133">
                  <c:v>-1</c:v>
                </c:pt>
                <c:pt idx="134">
                  <c:v>2</c:v>
                </c:pt>
                <c:pt idx="135">
                  <c:v>1</c:v>
                </c:pt>
                <c:pt idx="136">
                  <c:v>2</c:v>
                </c:pt>
                <c:pt idx="137">
                  <c:v>-1</c:v>
                </c:pt>
                <c:pt idx="138">
                  <c:v>0</c:v>
                </c:pt>
                <c:pt idx="139">
                  <c:v>-1</c:v>
                </c:pt>
                <c:pt idx="140">
                  <c:v>-2</c:v>
                </c:pt>
                <c:pt idx="141">
                  <c:v>-2</c:v>
                </c:pt>
                <c:pt idx="142">
                  <c:v>-3</c:v>
                </c:pt>
                <c:pt idx="143">
                  <c:v>-1</c:v>
                </c:pt>
                <c:pt idx="144">
                  <c:v>-4</c:v>
                </c:pt>
                <c:pt idx="145">
                  <c:v>-2</c:v>
                </c:pt>
                <c:pt idx="146">
                  <c:v>-3</c:v>
                </c:pt>
                <c:pt idx="147">
                  <c:v>-1</c:v>
                </c:pt>
                <c:pt idx="148">
                  <c:v>-4</c:v>
                </c:pt>
                <c:pt idx="149">
                  <c:v>-5</c:v>
                </c:pt>
                <c:pt idx="150">
                  <c:v>-8</c:v>
                </c:pt>
                <c:pt idx="151">
                  <c:v>-3</c:v>
                </c:pt>
                <c:pt idx="152">
                  <c:v>-7</c:v>
                </c:pt>
                <c:pt idx="153">
                  <c:v>-6</c:v>
                </c:pt>
                <c:pt idx="154">
                  <c:v>-4</c:v>
                </c:pt>
                <c:pt idx="155">
                  <c:v>0</c:v>
                </c:pt>
                <c:pt idx="156">
                  <c:v>7</c:v>
                </c:pt>
                <c:pt idx="157">
                  <c:v>7</c:v>
                </c:pt>
                <c:pt idx="158">
                  <c:v>5</c:v>
                </c:pt>
                <c:pt idx="159">
                  <c:v>5</c:v>
                </c:pt>
                <c:pt idx="160">
                  <c:v>3</c:v>
                </c:pt>
                <c:pt idx="161">
                  <c:v>5</c:v>
                </c:pt>
                <c:pt idx="162">
                  <c:v>5</c:v>
                </c:pt>
                <c:pt idx="163">
                  <c:v>11</c:v>
                </c:pt>
                <c:pt idx="164">
                  <c:v>8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14</c:v>
                </c:pt>
                <c:pt idx="169">
                  <c:v>13</c:v>
                </c:pt>
                <c:pt idx="170">
                  <c:v>13</c:v>
                </c:pt>
                <c:pt idx="171">
                  <c:v>12</c:v>
                </c:pt>
                <c:pt idx="172">
                  <c:v>14</c:v>
                </c:pt>
                <c:pt idx="173">
                  <c:v>13</c:v>
                </c:pt>
                <c:pt idx="174">
                  <c:v>14</c:v>
                </c:pt>
                <c:pt idx="175">
                  <c:v>13</c:v>
                </c:pt>
                <c:pt idx="176">
                  <c:v>16</c:v>
                </c:pt>
                <c:pt idx="177">
                  <c:v>10</c:v>
                </c:pt>
                <c:pt idx="178">
                  <c:v>19</c:v>
                </c:pt>
                <c:pt idx="179">
                  <c:v>16</c:v>
                </c:pt>
                <c:pt idx="180">
                  <c:v>17</c:v>
                </c:pt>
                <c:pt idx="181">
                  <c:v>15</c:v>
                </c:pt>
                <c:pt idx="182">
                  <c:v>15</c:v>
                </c:pt>
                <c:pt idx="183">
                  <c:v>9</c:v>
                </c:pt>
                <c:pt idx="184">
                  <c:v>15</c:v>
                </c:pt>
                <c:pt idx="185">
                  <c:v>16</c:v>
                </c:pt>
                <c:pt idx="186">
                  <c:v>11</c:v>
                </c:pt>
                <c:pt idx="187">
                  <c:v>16</c:v>
                </c:pt>
                <c:pt idx="188">
                  <c:v>16</c:v>
                </c:pt>
                <c:pt idx="189">
                  <c:v>15</c:v>
                </c:pt>
                <c:pt idx="190">
                  <c:v>13</c:v>
                </c:pt>
                <c:pt idx="191">
                  <c:v>17</c:v>
                </c:pt>
                <c:pt idx="192">
                  <c:v>17</c:v>
                </c:pt>
                <c:pt idx="193">
                  <c:v>15</c:v>
                </c:pt>
                <c:pt idx="194">
                  <c:v>14</c:v>
                </c:pt>
                <c:pt idx="195">
                  <c:v>13</c:v>
                </c:pt>
                <c:pt idx="196">
                  <c:v>16</c:v>
                </c:pt>
                <c:pt idx="197">
                  <c:v>11</c:v>
                </c:pt>
                <c:pt idx="198">
                  <c:v>12</c:v>
                </c:pt>
                <c:pt idx="199">
                  <c:v>16</c:v>
                </c:pt>
                <c:pt idx="200">
                  <c:v>14</c:v>
                </c:pt>
                <c:pt idx="201">
                  <c:v>17</c:v>
                </c:pt>
                <c:pt idx="202">
                  <c:v>19</c:v>
                </c:pt>
                <c:pt idx="203">
                  <c:v>15</c:v>
                </c:pt>
                <c:pt idx="204">
                  <c:v>14</c:v>
                </c:pt>
                <c:pt idx="205">
                  <c:v>17</c:v>
                </c:pt>
                <c:pt idx="206">
                  <c:v>15</c:v>
                </c:pt>
                <c:pt idx="207">
                  <c:v>14</c:v>
                </c:pt>
                <c:pt idx="208">
                  <c:v>14</c:v>
                </c:pt>
                <c:pt idx="209">
                  <c:v>14</c:v>
                </c:pt>
                <c:pt idx="210">
                  <c:v>15</c:v>
                </c:pt>
                <c:pt idx="211">
                  <c:v>13</c:v>
                </c:pt>
                <c:pt idx="212">
                  <c:v>16</c:v>
                </c:pt>
                <c:pt idx="213">
                  <c:v>20</c:v>
                </c:pt>
                <c:pt idx="214">
                  <c:v>12</c:v>
                </c:pt>
                <c:pt idx="215">
                  <c:v>13</c:v>
                </c:pt>
                <c:pt idx="216">
                  <c:v>10</c:v>
                </c:pt>
                <c:pt idx="217">
                  <c:v>12</c:v>
                </c:pt>
                <c:pt idx="218">
                  <c:v>12</c:v>
                </c:pt>
                <c:pt idx="219">
                  <c:v>10</c:v>
                </c:pt>
                <c:pt idx="220">
                  <c:v>9</c:v>
                </c:pt>
                <c:pt idx="221">
                  <c:v>8</c:v>
                </c:pt>
                <c:pt idx="222">
                  <c:v>3</c:v>
                </c:pt>
                <c:pt idx="223">
                  <c:v>6</c:v>
                </c:pt>
                <c:pt idx="224">
                  <c:v>7</c:v>
                </c:pt>
                <c:pt idx="225">
                  <c:v>12</c:v>
                </c:pt>
                <c:pt idx="226">
                  <c:v>9</c:v>
                </c:pt>
                <c:pt idx="227">
                  <c:v>11</c:v>
                </c:pt>
                <c:pt idx="228">
                  <c:v>7</c:v>
                </c:pt>
                <c:pt idx="229">
                  <c:v>12</c:v>
                </c:pt>
                <c:pt idx="230">
                  <c:v>10</c:v>
                </c:pt>
                <c:pt idx="231">
                  <c:v>13</c:v>
                </c:pt>
                <c:pt idx="232">
                  <c:v>13</c:v>
                </c:pt>
                <c:pt idx="233">
                  <c:v>12</c:v>
                </c:pt>
                <c:pt idx="234">
                  <c:v>12</c:v>
                </c:pt>
                <c:pt idx="235">
                  <c:v>7</c:v>
                </c:pt>
                <c:pt idx="236">
                  <c:v>11</c:v>
                </c:pt>
                <c:pt idx="237">
                  <c:v>7</c:v>
                </c:pt>
                <c:pt idx="238">
                  <c:v>11</c:v>
                </c:pt>
                <c:pt idx="239">
                  <c:v>7</c:v>
                </c:pt>
                <c:pt idx="240">
                  <c:v>10</c:v>
                </c:pt>
                <c:pt idx="241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0A-44C0-9F91-76EEC1480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189544"/>
        <c:axId val="603187976"/>
      </c:lineChart>
      <c:lineChart>
        <c:grouping val="standard"/>
        <c:varyColors val="0"/>
        <c:ser>
          <c:idx val="1"/>
          <c:order val="1"/>
          <c:tx>
            <c:v>Vagas disponíveis (JOLTS)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Dados!$A$8:$A$249</c:f>
              <c:numCache>
                <c:formatCode>[$-416]mmm\-yy;@</c:formatCode>
                <c:ptCount val="242"/>
                <c:pt idx="0">
                  <c:v>44469</c:v>
                </c:pt>
                <c:pt idx="1">
                  <c:v>44439</c:v>
                </c:pt>
                <c:pt idx="2">
                  <c:v>44408</c:v>
                </c:pt>
                <c:pt idx="3">
                  <c:v>44377</c:v>
                </c:pt>
                <c:pt idx="4">
                  <c:v>44347</c:v>
                </c:pt>
                <c:pt idx="5">
                  <c:v>44316</c:v>
                </c:pt>
                <c:pt idx="6">
                  <c:v>44286</c:v>
                </c:pt>
                <c:pt idx="7">
                  <c:v>44255</c:v>
                </c:pt>
                <c:pt idx="8">
                  <c:v>44227</c:v>
                </c:pt>
                <c:pt idx="9">
                  <c:v>44196</c:v>
                </c:pt>
                <c:pt idx="10">
                  <c:v>44165</c:v>
                </c:pt>
                <c:pt idx="11">
                  <c:v>44135</c:v>
                </c:pt>
                <c:pt idx="12">
                  <c:v>44104</c:v>
                </c:pt>
                <c:pt idx="13">
                  <c:v>44074</c:v>
                </c:pt>
                <c:pt idx="14">
                  <c:v>44043</c:v>
                </c:pt>
                <c:pt idx="15">
                  <c:v>44012</c:v>
                </c:pt>
                <c:pt idx="16">
                  <c:v>43982</c:v>
                </c:pt>
                <c:pt idx="17">
                  <c:v>43951</c:v>
                </c:pt>
                <c:pt idx="18">
                  <c:v>43921</c:v>
                </c:pt>
                <c:pt idx="19">
                  <c:v>43890</c:v>
                </c:pt>
                <c:pt idx="20">
                  <c:v>43861</c:v>
                </c:pt>
                <c:pt idx="21">
                  <c:v>43830</c:v>
                </c:pt>
                <c:pt idx="22">
                  <c:v>43799</c:v>
                </c:pt>
                <c:pt idx="23">
                  <c:v>43769</c:v>
                </c:pt>
                <c:pt idx="24">
                  <c:v>43738</c:v>
                </c:pt>
                <c:pt idx="25">
                  <c:v>43708</c:v>
                </c:pt>
                <c:pt idx="26">
                  <c:v>43677</c:v>
                </c:pt>
                <c:pt idx="27">
                  <c:v>43646</c:v>
                </c:pt>
                <c:pt idx="28">
                  <c:v>43616</c:v>
                </c:pt>
                <c:pt idx="29">
                  <c:v>43585</c:v>
                </c:pt>
                <c:pt idx="30">
                  <c:v>43555</c:v>
                </c:pt>
                <c:pt idx="31">
                  <c:v>43524</c:v>
                </c:pt>
                <c:pt idx="32">
                  <c:v>43496</c:v>
                </c:pt>
                <c:pt idx="33">
                  <c:v>43465</c:v>
                </c:pt>
                <c:pt idx="34">
                  <c:v>43434</c:v>
                </c:pt>
                <c:pt idx="35">
                  <c:v>43404</c:v>
                </c:pt>
                <c:pt idx="36">
                  <c:v>43373</c:v>
                </c:pt>
                <c:pt idx="37">
                  <c:v>43343</c:v>
                </c:pt>
                <c:pt idx="38">
                  <c:v>43312</c:v>
                </c:pt>
                <c:pt idx="39">
                  <c:v>43281</c:v>
                </c:pt>
                <c:pt idx="40">
                  <c:v>43251</c:v>
                </c:pt>
                <c:pt idx="41">
                  <c:v>43220</c:v>
                </c:pt>
                <c:pt idx="42">
                  <c:v>43190</c:v>
                </c:pt>
                <c:pt idx="43">
                  <c:v>43159</c:v>
                </c:pt>
                <c:pt idx="44">
                  <c:v>43131</c:v>
                </c:pt>
                <c:pt idx="45">
                  <c:v>43100</c:v>
                </c:pt>
                <c:pt idx="46">
                  <c:v>43069</c:v>
                </c:pt>
                <c:pt idx="47">
                  <c:v>43039</c:v>
                </c:pt>
                <c:pt idx="48">
                  <c:v>43008</c:v>
                </c:pt>
                <c:pt idx="49">
                  <c:v>42978</c:v>
                </c:pt>
                <c:pt idx="50">
                  <c:v>42947</c:v>
                </c:pt>
                <c:pt idx="51">
                  <c:v>42916</c:v>
                </c:pt>
                <c:pt idx="52">
                  <c:v>42886</c:v>
                </c:pt>
                <c:pt idx="53">
                  <c:v>42855</c:v>
                </c:pt>
                <c:pt idx="54">
                  <c:v>42825</c:v>
                </c:pt>
                <c:pt idx="55">
                  <c:v>42794</c:v>
                </c:pt>
                <c:pt idx="56">
                  <c:v>42766</c:v>
                </c:pt>
                <c:pt idx="57">
                  <c:v>42735</c:v>
                </c:pt>
                <c:pt idx="58">
                  <c:v>42704</c:v>
                </c:pt>
                <c:pt idx="59">
                  <c:v>42674</c:v>
                </c:pt>
                <c:pt idx="60">
                  <c:v>42643</c:v>
                </c:pt>
                <c:pt idx="61">
                  <c:v>42613</c:v>
                </c:pt>
                <c:pt idx="62">
                  <c:v>42582</c:v>
                </c:pt>
                <c:pt idx="63">
                  <c:v>42551</c:v>
                </c:pt>
                <c:pt idx="64">
                  <c:v>42521</c:v>
                </c:pt>
                <c:pt idx="65">
                  <c:v>42490</c:v>
                </c:pt>
                <c:pt idx="66">
                  <c:v>42460</c:v>
                </c:pt>
                <c:pt idx="67">
                  <c:v>42429</c:v>
                </c:pt>
                <c:pt idx="68">
                  <c:v>42400</c:v>
                </c:pt>
                <c:pt idx="69">
                  <c:v>42369</c:v>
                </c:pt>
                <c:pt idx="70">
                  <c:v>42338</c:v>
                </c:pt>
                <c:pt idx="71">
                  <c:v>42308</c:v>
                </c:pt>
                <c:pt idx="72">
                  <c:v>42277</c:v>
                </c:pt>
                <c:pt idx="73">
                  <c:v>42247</c:v>
                </c:pt>
                <c:pt idx="74">
                  <c:v>42216</c:v>
                </c:pt>
                <c:pt idx="75">
                  <c:v>42185</c:v>
                </c:pt>
                <c:pt idx="76">
                  <c:v>42155</c:v>
                </c:pt>
                <c:pt idx="77">
                  <c:v>42124</c:v>
                </c:pt>
                <c:pt idx="78">
                  <c:v>42094</c:v>
                </c:pt>
                <c:pt idx="79">
                  <c:v>42063</c:v>
                </c:pt>
                <c:pt idx="80">
                  <c:v>42035</c:v>
                </c:pt>
                <c:pt idx="81">
                  <c:v>42004</c:v>
                </c:pt>
                <c:pt idx="82">
                  <c:v>41973</c:v>
                </c:pt>
                <c:pt idx="83">
                  <c:v>41943</c:v>
                </c:pt>
                <c:pt idx="84">
                  <c:v>41912</c:v>
                </c:pt>
                <c:pt idx="85">
                  <c:v>41882</c:v>
                </c:pt>
                <c:pt idx="86">
                  <c:v>41851</c:v>
                </c:pt>
                <c:pt idx="87">
                  <c:v>41820</c:v>
                </c:pt>
                <c:pt idx="88">
                  <c:v>41790</c:v>
                </c:pt>
                <c:pt idx="89">
                  <c:v>41759</c:v>
                </c:pt>
                <c:pt idx="90">
                  <c:v>41729</c:v>
                </c:pt>
                <c:pt idx="91">
                  <c:v>41698</c:v>
                </c:pt>
                <c:pt idx="92">
                  <c:v>41670</c:v>
                </c:pt>
                <c:pt idx="93">
                  <c:v>41639</c:v>
                </c:pt>
                <c:pt idx="94">
                  <c:v>41608</c:v>
                </c:pt>
                <c:pt idx="95">
                  <c:v>41578</c:v>
                </c:pt>
                <c:pt idx="96">
                  <c:v>41547</c:v>
                </c:pt>
                <c:pt idx="97">
                  <c:v>41517</c:v>
                </c:pt>
                <c:pt idx="98">
                  <c:v>41486</c:v>
                </c:pt>
                <c:pt idx="99">
                  <c:v>41455</c:v>
                </c:pt>
                <c:pt idx="100">
                  <c:v>41425</c:v>
                </c:pt>
                <c:pt idx="101">
                  <c:v>41394</c:v>
                </c:pt>
                <c:pt idx="102">
                  <c:v>41364</c:v>
                </c:pt>
                <c:pt idx="103">
                  <c:v>41333</c:v>
                </c:pt>
                <c:pt idx="104">
                  <c:v>41305</c:v>
                </c:pt>
                <c:pt idx="105">
                  <c:v>41274</c:v>
                </c:pt>
                <c:pt idx="106">
                  <c:v>41243</c:v>
                </c:pt>
                <c:pt idx="107">
                  <c:v>41213</c:v>
                </c:pt>
                <c:pt idx="108">
                  <c:v>41182</c:v>
                </c:pt>
                <c:pt idx="109">
                  <c:v>41152</c:v>
                </c:pt>
                <c:pt idx="110">
                  <c:v>41121</c:v>
                </c:pt>
                <c:pt idx="111">
                  <c:v>41090</c:v>
                </c:pt>
                <c:pt idx="112">
                  <c:v>41060</c:v>
                </c:pt>
                <c:pt idx="113">
                  <c:v>41029</c:v>
                </c:pt>
                <c:pt idx="114">
                  <c:v>40999</c:v>
                </c:pt>
                <c:pt idx="115">
                  <c:v>40968</c:v>
                </c:pt>
                <c:pt idx="116">
                  <c:v>40939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40574</c:v>
                </c:pt>
                <c:pt idx="129">
                  <c:v>40543</c:v>
                </c:pt>
                <c:pt idx="130">
                  <c:v>40512</c:v>
                </c:pt>
                <c:pt idx="131">
                  <c:v>40482</c:v>
                </c:pt>
                <c:pt idx="132">
                  <c:v>40451</c:v>
                </c:pt>
                <c:pt idx="133">
                  <c:v>40421</c:v>
                </c:pt>
                <c:pt idx="134">
                  <c:v>40390</c:v>
                </c:pt>
                <c:pt idx="135">
                  <c:v>40359</c:v>
                </c:pt>
                <c:pt idx="136">
                  <c:v>40329</c:v>
                </c:pt>
                <c:pt idx="137">
                  <c:v>40298</c:v>
                </c:pt>
                <c:pt idx="138">
                  <c:v>40268</c:v>
                </c:pt>
                <c:pt idx="139">
                  <c:v>40237</c:v>
                </c:pt>
                <c:pt idx="140">
                  <c:v>40209</c:v>
                </c:pt>
                <c:pt idx="141">
                  <c:v>40178</c:v>
                </c:pt>
                <c:pt idx="142">
                  <c:v>40147</c:v>
                </c:pt>
                <c:pt idx="143">
                  <c:v>40117</c:v>
                </c:pt>
                <c:pt idx="144">
                  <c:v>40086</c:v>
                </c:pt>
                <c:pt idx="145">
                  <c:v>40056</c:v>
                </c:pt>
                <c:pt idx="146">
                  <c:v>40025</c:v>
                </c:pt>
                <c:pt idx="147">
                  <c:v>39994</c:v>
                </c:pt>
                <c:pt idx="148">
                  <c:v>39964</c:v>
                </c:pt>
                <c:pt idx="149">
                  <c:v>39933</c:v>
                </c:pt>
                <c:pt idx="150">
                  <c:v>39903</c:v>
                </c:pt>
                <c:pt idx="151">
                  <c:v>39872</c:v>
                </c:pt>
                <c:pt idx="152">
                  <c:v>39844</c:v>
                </c:pt>
                <c:pt idx="153">
                  <c:v>39813</c:v>
                </c:pt>
                <c:pt idx="154">
                  <c:v>39782</c:v>
                </c:pt>
                <c:pt idx="155">
                  <c:v>39752</c:v>
                </c:pt>
                <c:pt idx="156">
                  <c:v>39721</c:v>
                </c:pt>
                <c:pt idx="157">
                  <c:v>39691</c:v>
                </c:pt>
                <c:pt idx="158">
                  <c:v>39660</c:v>
                </c:pt>
                <c:pt idx="159">
                  <c:v>39629</c:v>
                </c:pt>
                <c:pt idx="160">
                  <c:v>39599</c:v>
                </c:pt>
                <c:pt idx="161">
                  <c:v>39568</c:v>
                </c:pt>
                <c:pt idx="162">
                  <c:v>39538</c:v>
                </c:pt>
                <c:pt idx="163">
                  <c:v>39507</c:v>
                </c:pt>
                <c:pt idx="164">
                  <c:v>39478</c:v>
                </c:pt>
                <c:pt idx="165">
                  <c:v>39447</c:v>
                </c:pt>
                <c:pt idx="166">
                  <c:v>39416</c:v>
                </c:pt>
                <c:pt idx="167">
                  <c:v>39386</c:v>
                </c:pt>
                <c:pt idx="168">
                  <c:v>39355</c:v>
                </c:pt>
                <c:pt idx="169">
                  <c:v>39325</c:v>
                </c:pt>
                <c:pt idx="170">
                  <c:v>39294</c:v>
                </c:pt>
                <c:pt idx="171">
                  <c:v>39263</c:v>
                </c:pt>
                <c:pt idx="172">
                  <c:v>39233</c:v>
                </c:pt>
                <c:pt idx="173">
                  <c:v>39202</c:v>
                </c:pt>
                <c:pt idx="174">
                  <c:v>39172</c:v>
                </c:pt>
                <c:pt idx="175">
                  <c:v>39141</c:v>
                </c:pt>
                <c:pt idx="176">
                  <c:v>39113</c:v>
                </c:pt>
                <c:pt idx="177">
                  <c:v>39082</c:v>
                </c:pt>
                <c:pt idx="178">
                  <c:v>39051</c:v>
                </c:pt>
                <c:pt idx="179">
                  <c:v>39021</c:v>
                </c:pt>
                <c:pt idx="180">
                  <c:v>38990</c:v>
                </c:pt>
                <c:pt idx="181">
                  <c:v>38960</c:v>
                </c:pt>
                <c:pt idx="182">
                  <c:v>38929</c:v>
                </c:pt>
                <c:pt idx="183">
                  <c:v>38898</c:v>
                </c:pt>
                <c:pt idx="184">
                  <c:v>38868</c:v>
                </c:pt>
                <c:pt idx="185">
                  <c:v>38837</c:v>
                </c:pt>
                <c:pt idx="186">
                  <c:v>38807</c:v>
                </c:pt>
                <c:pt idx="187">
                  <c:v>38776</c:v>
                </c:pt>
                <c:pt idx="188">
                  <c:v>38748</c:v>
                </c:pt>
                <c:pt idx="189">
                  <c:v>38717</c:v>
                </c:pt>
                <c:pt idx="190">
                  <c:v>38686</c:v>
                </c:pt>
                <c:pt idx="191">
                  <c:v>38656</c:v>
                </c:pt>
                <c:pt idx="192">
                  <c:v>38625</c:v>
                </c:pt>
                <c:pt idx="193">
                  <c:v>38595</c:v>
                </c:pt>
                <c:pt idx="194">
                  <c:v>38564</c:v>
                </c:pt>
                <c:pt idx="195">
                  <c:v>38533</c:v>
                </c:pt>
                <c:pt idx="196">
                  <c:v>38503</c:v>
                </c:pt>
                <c:pt idx="197">
                  <c:v>38472</c:v>
                </c:pt>
                <c:pt idx="198">
                  <c:v>38442</c:v>
                </c:pt>
                <c:pt idx="199">
                  <c:v>38411</c:v>
                </c:pt>
                <c:pt idx="200">
                  <c:v>38383</c:v>
                </c:pt>
                <c:pt idx="201">
                  <c:v>38352</c:v>
                </c:pt>
                <c:pt idx="202">
                  <c:v>38321</c:v>
                </c:pt>
                <c:pt idx="203">
                  <c:v>38291</c:v>
                </c:pt>
                <c:pt idx="204">
                  <c:v>38260</c:v>
                </c:pt>
                <c:pt idx="205">
                  <c:v>38230</c:v>
                </c:pt>
                <c:pt idx="206">
                  <c:v>38199</c:v>
                </c:pt>
                <c:pt idx="207">
                  <c:v>38168</c:v>
                </c:pt>
                <c:pt idx="208">
                  <c:v>38138</c:v>
                </c:pt>
                <c:pt idx="209">
                  <c:v>38107</c:v>
                </c:pt>
                <c:pt idx="210">
                  <c:v>38077</c:v>
                </c:pt>
                <c:pt idx="211">
                  <c:v>38046</c:v>
                </c:pt>
                <c:pt idx="212">
                  <c:v>38017</c:v>
                </c:pt>
                <c:pt idx="213">
                  <c:v>37986</c:v>
                </c:pt>
                <c:pt idx="214">
                  <c:v>37955</c:v>
                </c:pt>
                <c:pt idx="215">
                  <c:v>37925</c:v>
                </c:pt>
                <c:pt idx="216">
                  <c:v>37894</c:v>
                </c:pt>
                <c:pt idx="217">
                  <c:v>37864</c:v>
                </c:pt>
                <c:pt idx="218">
                  <c:v>37833</c:v>
                </c:pt>
                <c:pt idx="219">
                  <c:v>37802</c:v>
                </c:pt>
                <c:pt idx="220">
                  <c:v>37772</c:v>
                </c:pt>
                <c:pt idx="221">
                  <c:v>37741</c:v>
                </c:pt>
                <c:pt idx="222">
                  <c:v>37711</c:v>
                </c:pt>
                <c:pt idx="223">
                  <c:v>37680</c:v>
                </c:pt>
                <c:pt idx="224">
                  <c:v>37652</c:v>
                </c:pt>
                <c:pt idx="225">
                  <c:v>37621</c:v>
                </c:pt>
                <c:pt idx="226">
                  <c:v>37590</c:v>
                </c:pt>
                <c:pt idx="227">
                  <c:v>37560</c:v>
                </c:pt>
                <c:pt idx="228">
                  <c:v>37529</c:v>
                </c:pt>
                <c:pt idx="229">
                  <c:v>37499</c:v>
                </c:pt>
                <c:pt idx="230">
                  <c:v>37468</c:v>
                </c:pt>
                <c:pt idx="231">
                  <c:v>37437</c:v>
                </c:pt>
                <c:pt idx="232">
                  <c:v>37407</c:v>
                </c:pt>
                <c:pt idx="233">
                  <c:v>37376</c:v>
                </c:pt>
                <c:pt idx="234">
                  <c:v>37346</c:v>
                </c:pt>
                <c:pt idx="235">
                  <c:v>37315</c:v>
                </c:pt>
                <c:pt idx="236">
                  <c:v>37287</c:v>
                </c:pt>
                <c:pt idx="237">
                  <c:v>37256</c:v>
                </c:pt>
                <c:pt idx="238">
                  <c:v>37225</c:v>
                </c:pt>
                <c:pt idx="239">
                  <c:v>37195</c:v>
                </c:pt>
                <c:pt idx="240">
                  <c:v>37164</c:v>
                </c:pt>
                <c:pt idx="241">
                  <c:v>37134</c:v>
                </c:pt>
              </c:numCache>
            </c:numRef>
          </c:cat>
          <c:val>
            <c:numRef>
              <c:f>Dados!$GK$8:$GK$249</c:f>
              <c:numCache>
                <c:formatCode>#,##0</c:formatCode>
                <c:ptCount val="242"/>
                <c:pt idx="0">
                  <c:v>#N/A</c:v>
                </c:pt>
                <c:pt idx="1">
                  <c:v>#N/A</c:v>
                </c:pt>
                <c:pt idx="2">
                  <c:v>10934</c:v>
                </c:pt>
                <c:pt idx="3">
                  <c:v>10185</c:v>
                </c:pt>
                <c:pt idx="4">
                  <c:v>9483</c:v>
                </c:pt>
                <c:pt idx="5">
                  <c:v>9193</c:v>
                </c:pt>
                <c:pt idx="6">
                  <c:v>8288</c:v>
                </c:pt>
                <c:pt idx="7">
                  <c:v>7526</c:v>
                </c:pt>
                <c:pt idx="8">
                  <c:v>7099</c:v>
                </c:pt>
                <c:pt idx="9">
                  <c:v>6752</c:v>
                </c:pt>
                <c:pt idx="10">
                  <c:v>6766</c:v>
                </c:pt>
                <c:pt idx="11">
                  <c:v>6873</c:v>
                </c:pt>
                <c:pt idx="12">
                  <c:v>6611</c:v>
                </c:pt>
                <c:pt idx="13">
                  <c:v>6451</c:v>
                </c:pt>
                <c:pt idx="14">
                  <c:v>6717</c:v>
                </c:pt>
                <c:pt idx="15">
                  <c:v>6112</c:v>
                </c:pt>
                <c:pt idx="16">
                  <c:v>5447</c:v>
                </c:pt>
                <c:pt idx="17">
                  <c:v>4630</c:v>
                </c:pt>
                <c:pt idx="18">
                  <c:v>5769</c:v>
                </c:pt>
                <c:pt idx="19">
                  <c:v>7012</c:v>
                </c:pt>
                <c:pt idx="20">
                  <c:v>7154</c:v>
                </c:pt>
                <c:pt idx="21">
                  <c:v>6730</c:v>
                </c:pt>
                <c:pt idx="22">
                  <c:v>6915</c:v>
                </c:pt>
                <c:pt idx="23">
                  <c:v>7340</c:v>
                </c:pt>
                <c:pt idx="24">
                  <c:v>7100</c:v>
                </c:pt>
                <c:pt idx="25">
                  <c:v>7150</c:v>
                </c:pt>
                <c:pt idx="26">
                  <c:v>7137</c:v>
                </c:pt>
                <c:pt idx="27">
                  <c:v>7165</c:v>
                </c:pt>
                <c:pt idx="28">
                  <c:v>7279</c:v>
                </c:pt>
                <c:pt idx="29">
                  <c:v>7257</c:v>
                </c:pt>
                <c:pt idx="30">
                  <c:v>7332</c:v>
                </c:pt>
                <c:pt idx="31">
                  <c:v>7058</c:v>
                </c:pt>
                <c:pt idx="32">
                  <c:v>7478</c:v>
                </c:pt>
                <c:pt idx="33">
                  <c:v>7436</c:v>
                </c:pt>
                <c:pt idx="34">
                  <c:v>7574</c:v>
                </c:pt>
                <c:pt idx="35">
                  <c:v>7295</c:v>
                </c:pt>
                <c:pt idx="36">
                  <c:v>7352</c:v>
                </c:pt>
                <c:pt idx="37">
                  <c:v>7204</c:v>
                </c:pt>
                <c:pt idx="38">
                  <c:v>7209</c:v>
                </c:pt>
                <c:pt idx="39">
                  <c:v>7271</c:v>
                </c:pt>
                <c:pt idx="40">
                  <c:v>6987</c:v>
                </c:pt>
                <c:pt idx="41">
                  <c:v>6910</c:v>
                </c:pt>
                <c:pt idx="42">
                  <c:v>6833</c:v>
                </c:pt>
                <c:pt idx="43">
                  <c:v>6586</c:v>
                </c:pt>
                <c:pt idx="44">
                  <c:v>6601</c:v>
                </c:pt>
                <c:pt idx="45">
                  <c:v>6359</c:v>
                </c:pt>
                <c:pt idx="46">
                  <c:v>6282</c:v>
                </c:pt>
                <c:pt idx="47">
                  <c:v>6380</c:v>
                </c:pt>
                <c:pt idx="48">
                  <c:v>6279</c:v>
                </c:pt>
                <c:pt idx="49">
                  <c:v>6300</c:v>
                </c:pt>
                <c:pt idx="50">
                  <c:v>6203</c:v>
                </c:pt>
                <c:pt idx="51">
                  <c:v>6334</c:v>
                </c:pt>
                <c:pt idx="52">
                  <c:v>5810</c:v>
                </c:pt>
                <c:pt idx="53">
                  <c:v>6103</c:v>
                </c:pt>
                <c:pt idx="54">
                  <c:v>5813</c:v>
                </c:pt>
                <c:pt idx="55">
                  <c:v>5931</c:v>
                </c:pt>
                <c:pt idx="56">
                  <c:v>5646</c:v>
                </c:pt>
                <c:pt idx="57">
                  <c:v>5964</c:v>
                </c:pt>
                <c:pt idx="58">
                  <c:v>5971</c:v>
                </c:pt>
                <c:pt idx="59">
                  <c:v>5591</c:v>
                </c:pt>
                <c:pt idx="60">
                  <c:v>5868</c:v>
                </c:pt>
                <c:pt idx="61">
                  <c:v>5677</c:v>
                </c:pt>
                <c:pt idx="62">
                  <c:v>5962</c:v>
                </c:pt>
                <c:pt idx="63">
                  <c:v>5742</c:v>
                </c:pt>
                <c:pt idx="64">
                  <c:v>5777</c:v>
                </c:pt>
                <c:pt idx="65">
                  <c:v>5803</c:v>
                </c:pt>
                <c:pt idx="66">
                  <c:v>6129</c:v>
                </c:pt>
                <c:pt idx="67">
                  <c:v>5770</c:v>
                </c:pt>
                <c:pt idx="68">
                  <c:v>6012</c:v>
                </c:pt>
                <c:pt idx="69">
                  <c:v>5845</c:v>
                </c:pt>
                <c:pt idx="70">
                  <c:v>5708</c:v>
                </c:pt>
                <c:pt idx="71">
                  <c:v>5773</c:v>
                </c:pt>
                <c:pt idx="72">
                  <c:v>5488</c:v>
                </c:pt>
                <c:pt idx="73">
                  <c:v>5467</c:v>
                </c:pt>
                <c:pt idx="74">
                  <c:v>6056</c:v>
                </c:pt>
                <c:pt idx="75">
                  <c:v>5248</c:v>
                </c:pt>
                <c:pt idx="76">
                  <c:v>5563</c:v>
                </c:pt>
                <c:pt idx="77">
                  <c:v>5598</c:v>
                </c:pt>
                <c:pt idx="78">
                  <c:v>5210</c:v>
                </c:pt>
                <c:pt idx="79">
                  <c:v>5466</c:v>
                </c:pt>
                <c:pt idx="80">
                  <c:v>5344</c:v>
                </c:pt>
                <c:pt idx="81">
                  <c:v>5130</c:v>
                </c:pt>
                <c:pt idx="82">
                  <c:v>4843</c:v>
                </c:pt>
                <c:pt idx="83">
                  <c:v>5012</c:v>
                </c:pt>
                <c:pt idx="84">
                  <c:v>4914</c:v>
                </c:pt>
                <c:pt idx="85">
                  <c:v>5349</c:v>
                </c:pt>
                <c:pt idx="86">
                  <c:v>4846</c:v>
                </c:pt>
                <c:pt idx="87">
                  <c:v>4982</c:v>
                </c:pt>
                <c:pt idx="88">
                  <c:v>4747</c:v>
                </c:pt>
                <c:pt idx="89">
                  <c:v>4566</c:v>
                </c:pt>
                <c:pt idx="90">
                  <c:v>4388</c:v>
                </c:pt>
                <c:pt idx="91">
                  <c:v>4373</c:v>
                </c:pt>
                <c:pt idx="92">
                  <c:v>4127</c:v>
                </c:pt>
                <c:pt idx="93">
                  <c:v>4121</c:v>
                </c:pt>
                <c:pt idx="94">
                  <c:v>4119</c:v>
                </c:pt>
                <c:pt idx="95">
                  <c:v>4222</c:v>
                </c:pt>
                <c:pt idx="96">
                  <c:v>4128</c:v>
                </c:pt>
                <c:pt idx="97">
                  <c:v>4085</c:v>
                </c:pt>
                <c:pt idx="98">
                  <c:v>3885</c:v>
                </c:pt>
                <c:pt idx="99">
                  <c:v>4150</c:v>
                </c:pt>
                <c:pt idx="100">
                  <c:v>4145</c:v>
                </c:pt>
                <c:pt idx="101">
                  <c:v>3988</c:v>
                </c:pt>
                <c:pt idx="102">
                  <c:v>4076</c:v>
                </c:pt>
                <c:pt idx="103">
                  <c:v>4004</c:v>
                </c:pt>
                <c:pt idx="104">
                  <c:v>3923</c:v>
                </c:pt>
                <c:pt idx="105">
                  <c:v>3970</c:v>
                </c:pt>
                <c:pt idx="106">
                  <c:v>3878</c:v>
                </c:pt>
                <c:pt idx="107">
                  <c:v>3775</c:v>
                </c:pt>
                <c:pt idx="108">
                  <c:v>3882</c:v>
                </c:pt>
                <c:pt idx="109">
                  <c:v>3809</c:v>
                </c:pt>
                <c:pt idx="110">
                  <c:v>3735</c:v>
                </c:pt>
                <c:pt idx="111">
                  <c:v>3911</c:v>
                </c:pt>
                <c:pt idx="112">
                  <c:v>3835</c:v>
                </c:pt>
                <c:pt idx="113">
                  <c:v>3793</c:v>
                </c:pt>
                <c:pt idx="114">
                  <c:v>3979</c:v>
                </c:pt>
                <c:pt idx="115">
                  <c:v>3616</c:v>
                </c:pt>
                <c:pt idx="116">
                  <c:v>3909</c:v>
                </c:pt>
                <c:pt idx="117">
                  <c:v>3768</c:v>
                </c:pt>
                <c:pt idx="118">
                  <c:v>3565</c:v>
                </c:pt>
                <c:pt idx="119">
                  <c:v>3619</c:v>
                </c:pt>
                <c:pt idx="120">
                  <c:v>3774</c:v>
                </c:pt>
                <c:pt idx="121">
                  <c:v>3329</c:v>
                </c:pt>
                <c:pt idx="122">
                  <c:v>3623</c:v>
                </c:pt>
                <c:pt idx="123">
                  <c:v>3455</c:v>
                </c:pt>
                <c:pt idx="124">
                  <c:v>3179</c:v>
                </c:pt>
                <c:pt idx="125">
                  <c:v>3259</c:v>
                </c:pt>
                <c:pt idx="126">
                  <c:v>3261</c:v>
                </c:pt>
                <c:pt idx="127">
                  <c:v>3226</c:v>
                </c:pt>
                <c:pt idx="128">
                  <c:v>3104</c:v>
                </c:pt>
                <c:pt idx="129">
                  <c:v>3058</c:v>
                </c:pt>
                <c:pt idx="130">
                  <c:v>3211</c:v>
                </c:pt>
                <c:pt idx="131">
                  <c:v>3235</c:v>
                </c:pt>
                <c:pt idx="132">
                  <c:v>2918</c:v>
                </c:pt>
                <c:pt idx="133">
                  <c:v>2999</c:v>
                </c:pt>
                <c:pt idx="134">
                  <c:v>3082</c:v>
                </c:pt>
                <c:pt idx="135">
                  <c:v>2801</c:v>
                </c:pt>
                <c:pt idx="136">
                  <c:v>2988</c:v>
                </c:pt>
                <c:pt idx="137">
                  <c:v>3153</c:v>
                </c:pt>
                <c:pt idx="138">
                  <c:v>2679</c:v>
                </c:pt>
                <c:pt idx="139">
                  <c:v>2666</c:v>
                </c:pt>
                <c:pt idx="140">
                  <c:v>2837</c:v>
                </c:pt>
                <c:pt idx="141">
                  <c:v>2568</c:v>
                </c:pt>
                <c:pt idx="142">
                  <c:v>2503</c:v>
                </c:pt>
                <c:pt idx="143">
                  <c:v>2406</c:v>
                </c:pt>
                <c:pt idx="144">
                  <c:v>2487</c:v>
                </c:pt>
                <c:pt idx="145">
                  <c:v>2338</c:v>
                </c:pt>
                <c:pt idx="146">
                  <c:v>2232</c:v>
                </c:pt>
                <c:pt idx="147">
                  <c:v>2503</c:v>
                </c:pt>
                <c:pt idx="148">
                  <c:v>2549</c:v>
                </c:pt>
                <c:pt idx="149">
                  <c:v>2295</c:v>
                </c:pt>
                <c:pt idx="150">
                  <c:v>2534</c:v>
                </c:pt>
                <c:pt idx="151">
                  <c:v>2864</c:v>
                </c:pt>
                <c:pt idx="152">
                  <c:v>2738</c:v>
                </c:pt>
                <c:pt idx="153">
                  <c:v>3146</c:v>
                </c:pt>
                <c:pt idx="154">
                  <c:v>3231</c:v>
                </c:pt>
                <c:pt idx="155">
                  <c:v>3377</c:v>
                </c:pt>
                <c:pt idx="156">
                  <c:v>3222</c:v>
                </c:pt>
                <c:pt idx="157">
                  <c:v>3674</c:v>
                </c:pt>
                <c:pt idx="158">
                  <c:v>3749</c:v>
                </c:pt>
                <c:pt idx="159">
                  <c:v>3830</c:v>
                </c:pt>
                <c:pt idx="160">
                  <c:v>4194</c:v>
                </c:pt>
                <c:pt idx="161">
                  <c:v>4035</c:v>
                </c:pt>
                <c:pt idx="162">
                  <c:v>4225</c:v>
                </c:pt>
                <c:pt idx="163">
                  <c:v>4279</c:v>
                </c:pt>
                <c:pt idx="164">
                  <c:v>4624</c:v>
                </c:pt>
                <c:pt idx="165">
                  <c:v>4545</c:v>
                </c:pt>
                <c:pt idx="166">
                  <c:v>4646</c:v>
                </c:pt>
                <c:pt idx="167">
                  <c:v>4636</c:v>
                </c:pt>
                <c:pt idx="168">
                  <c:v>4652</c:v>
                </c:pt>
                <c:pt idx="169">
                  <c:v>4546</c:v>
                </c:pt>
                <c:pt idx="170">
                  <c:v>4598</c:v>
                </c:pt>
                <c:pt idx="171">
                  <c:v>4859</c:v>
                </c:pt>
                <c:pt idx="172">
                  <c:v>4657</c:v>
                </c:pt>
                <c:pt idx="173">
                  <c:v>4689</c:v>
                </c:pt>
                <c:pt idx="174">
                  <c:v>4962</c:v>
                </c:pt>
                <c:pt idx="175">
                  <c:v>4699</c:v>
                </c:pt>
                <c:pt idx="176">
                  <c:v>4763</c:v>
                </c:pt>
                <c:pt idx="177">
                  <c:v>4620</c:v>
                </c:pt>
                <c:pt idx="178">
                  <c:v>4645</c:v>
                </c:pt>
                <c:pt idx="179">
                  <c:v>4591</c:v>
                </c:pt>
                <c:pt idx="180">
                  <c:v>4737</c:v>
                </c:pt>
                <c:pt idx="181">
                  <c:v>4710</c:v>
                </c:pt>
                <c:pt idx="182">
                  <c:v>4394</c:v>
                </c:pt>
                <c:pt idx="183">
                  <c:v>4614</c:v>
                </c:pt>
                <c:pt idx="184">
                  <c:v>4463</c:v>
                </c:pt>
                <c:pt idx="185">
                  <c:v>4790</c:v>
                </c:pt>
                <c:pt idx="186">
                  <c:v>4732</c:v>
                </c:pt>
                <c:pt idx="187">
                  <c:v>4325</c:v>
                </c:pt>
                <c:pt idx="188">
                  <c:v>4397</c:v>
                </c:pt>
                <c:pt idx="189">
                  <c:v>4282</c:v>
                </c:pt>
                <c:pt idx="190">
                  <c:v>4248</c:v>
                </c:pt>
                <c:pt idx="191">
                  <c:v>4184</c:v>
                </c:pt>
                <c:pt idx="192">
                  <c:v>4352</c:v>
                </c:pt>
                <c:pt idx="193">
                  <c:v>4142</c:v>
                </c:pt>
                <c:pt idx="194">
                  <c:v>4256</c:v>
                </c:pt>
                <c:pt idx="195">
                  <c:v>4062</c:v>
                </c:pt>
                <c:pt idx="196">
                  <c:v>3797</c:v>
                </c:pt>
                <c:pt idx="197">
                  <c:v>4159</c:v>
                </c:pt>
                <c:pt idx="198">
                  <c:v>4044</c:v>
                </c:pt>
                <c:pt idx="199">
                  <c:v>3965</c:v>
                </c:pt>
                <c:pt idx="200">
                  <c:v>3804</c:v>
                </c:pt>
                <c:pt idx="201">
                  <c:v>4074</c:v>
                </c:pt>
                <c:pt idx="202">
                  <c:v>3472</c:v>
                </c:pt>
                <c:pt idx="203">
                  <c:v>3943</c:v>
                </c:pt>
                <c:pt idx="204">
                  <c:v>3821</c:v>
                </c:pt>
                <c:pt idx="205">
                  <c:v>3541</c:v>
                </c:pt>
                <c:pt idx="206">
                  <c:v>3814</c:v>
                </c:pt>
                <c:pt idx="207">
                  <c:v>3337</c:v>
                </c:pt>
                <c:pt idx="208">
                  <c:v>3710</c:v>
                </c:pt>
                <c:pt idx="209">
                  <c:v>3511</c:v>
                </c:pt>
                <c:pt idx="210">
                  <c:v>3525</c:v>
                </c:pt>
                <c:pt idx="211">
                  <c:v>3532</c:v>
                </c:pt>
                <c:pt idx="212">
                  <c:v>3424</c:v>
                </c:pt>
                <c:pt idx="213">
                  <c:v>3414</c:v>
                </c:pt>
                <c:pt idx="214">
                  <c:v>3324</c:v>
                </c:pt>
                <c:pt idx="215">
                  <c:v>3305</c:v>
                </c:pt>
                <c:pt idx="216">
                  <c:v>3091</c:v>
                </c:pt>
                <c:pt idx="217">
                  <c:v>3190</c:v>
                </c:pt>
                <c:pt idx="218">
                  <c:v>2981</c:v>
                </c:pt>
                <c:pt idx="219">
                  <c:v>3390</c:v>
                </c:pt>
                <c:pt idx="220">
                  <c:v>3289</c:v>
                </c:pt>
                <c:pt idx="221">
                  <c:v>3108</c:v>
                </c:pt>
                <c:pt idx="222">
                  <c:v>3099</c:v>
                </c:pt>
                <c:pt idx="223">
                  <c:v>3229</c:v>
                </c:pt>
                <c:pt idx="224">
                  <c:v>3441</c:v>
                </c:pt>
                <c:pt idx="225">
                  <c:v>3169</c:v>
                </c:pt>
                <c:pt idx="226">
                  <c:v>3514</c:v>
                </c:pt>
                <c:pt idx="227">
                  <c:v>3479</c:v>
                </c:pt>
                <c:pt idx="228">
                  <c:v>3301</c:v>
                </c:pt>
                <c:pt idx="229">
                  <c:v>3517</c:v>
                </c:pt>
                <c:pt idx="230">
                  <c:v>3367</c:v>
                </c:pt>
                <c:pt idx="231">
                  <c:v>3412</c:v>
                </c:pt>
                <c:pt idx="232">
                  <c:v>3457</c:v>
                </c:pt>
                <c:pt idx="233">
                  <c:v>3471</c:v>
                </c:pt>
                <c:pt idx="234">
                  <c:v>3612</c:v>
                </c:pt>
                <c:pt idx="235">
                  <c:v>3436</c:v>
                </c:pt>
                <c:pt idx="236">
                  <c:v>3699</c:v>
                </c:pt>
                <c:pt idx="237">
                  <c:v>3677</c:v>
                </c:pt>
                <c:pt idx="238">
                  <c:v>3775</c:v>
                </c:pt>
                <c:pt idx="239">
                  <c:v>3707</c:v>
                </c:pt>
                <c:pt idx="240">
                  <c:v>4071</c:v>
                </c:pt>
                <c:pt idx="241">
                  <c:v>4024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0A-44C0-9F91-76EEC1480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189152"/>
        <c:axId val="603188760"/>
      </c:lineChart>
      <c:dateAx>
        <c:axId val="603189544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pt-BR"/>
          </a:p>
        </c:txPr>
        <c:crossAx val="603187976"/>
        <c:crosses val="autoZero"/>
        <c:auto val="1"/>
        <c:lblOffset val="100"/>
        <c:baseTimeUnit val="days"/>
        <c:majorUnit val="12"/>
        <c:majorTimeUnit val="months"/>
        <c:minorUnit val="360"/>
        <c:minorTimeUnit val="days"/>
      </c:dateAx>
      <c:valAx>
        <c:axId val="603187976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pt-BR"/>
          </a:p>
        </c:txPr>
        <c:crossAx val="603189544"/>
        <c:crosses val="autoZero"/>
        <c:crossBetween val="between"/>
        <c:minorUnit val="5.000000000000001E-3"/>
      </c:valAx>
      <c:valAx>
        <c:axId val="603188760"/>
        <c:scaling>
          <c:orientation val="minMax"/>
          <c:min val="2000"/>
        </c:scaling>
        <c:delete val="0"/>
        <c:axPos val="r"/>
        <c:numFmt formatCode="0,&quot;M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/>
            </a:pPr>
            <a:endParaRPr lang="pt-BR"/>
          </a:p>
        </c:txPr>
        <c:crossAx val="603189152"/>
        <c:crosses val="max"/>
        <c:crossBetween val="between"/>
      </c:valAx>
      <c:dateAx>
        <c:axId val="603189152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603188760"/>
        <c:crosses val="autoZero"/>
        <c:auto val="1"/>
        <c:lblOffset val="100"/>
        <c:baseTimeUnit val="days"/>
      </c:date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2400" b="1" i="0" u="none" strike="noStrike" kern="1200" spc="0" baseline="0">
                <a:solidFill>
                  <a:sysClr val="windowText" lastClr="000000"/>
                </a:solidFill>
                <a:latin typeface="+mj-lt"/>
                <a:ea typeface="Arial"/>
                <a:cs typeface="Arial"/>
              </a:defRPr>
            </a:pPr>
            <a:r>
              <a:rPr lang="pt-BR" sz="2400" b="1" i="0" u="none" strike="noStrike" kern="1200" baseline="0">
                <a:solidFill>
                  <a:sysClr val="windowText" lastClr="000000"/>
                </a:solidFill>
                <a:latin typeface="+mj-lt"/>
                <a:ea typeface="Arial"/>
                <a:cs typeface="Arial"/>
              </a:rPr>
              <a:t>EUA: Surpresa inflacionária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2400" b="1" i="0" u="none" strike="noStrike" kern="1200" spc="0" baseline="0">
              <a:solidFill>
                <a:sysClr val="windowText" lastClr="000000"/>
              </a:solidFill>
              <a:latin typeface="+mj-lt"/>
              <a:ea typeface="Arial"/>
              <a:cs typeface="Arial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1740451388888885E-2"/>
          <c:y val="0.136008689762252"/>
          <c:w val="0.8795291666666667"/>
          <c:h val="0.67651295168644421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Planilha1!$B$4</c:f>
              <c:strCache>
                <c:ptCount val="1"/>
                <c:pt idx="0">
                  <c:v>Citi Inflation Surprise Index - United States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Planilha1!$A$9:$A$400</c:f>
              <c:numCache>
                <c:formatCode>m/d/yyyy</c:formatCode>
                <c:ptCount val="392"/>
                <c:pt idx="0">
                  <c:v>44469</c:v>
                </c:pt>
                <c:pt idx="1">
                  <c:v>44439</c:v>
                </c:pt>
                <c:pt idx="2">
                  <c:v>44408</c:v>
                </c:pt>
                <c:pt idx="3">
                  <c:v>44377</c:v>
                </c:pt>
                <c:pt idx="4">
                  <c:v>44347</c:v>
                </c:pt>
                <c:pt idx="5">
                  <c:v>44316</c:v>
                </c:pt>
                <c:pt idx="6">
                  <c:v>44286</c:v>
                </c:pt>
                <c:pt idx="7">
                  <c:v>44255</c:v>
                </c:pt>
                <c:pt idx="8">
                  <c:v>44227</c:v>
                </c:pt>
                <c:pt idx="9">
                  <c:v>44196</c:v>
                </c:pt>
                <c:pt idx="10">
                  <c:v>44165</c:v>
                </c:pt>
                <c:pt idx="11">
                  <c:v>44135</c:v>
                </c:pt>
                <c:pt idx="12">
                  <c:v>44104</c:v>
                </c:pt>
                <c:pt idx="13">
                  <c:v>44074</c:v>
                </c:pt>
                <c:pt idx="14">
                  <c:v>44043</c:v>
                </c:pt>
                <c:pt idx="15">
                  <c:v>44012</c:v>
                </c:pt>
                <c:pt idx="16">
                  <c:v>43982</c:v>
                </c:pt>
                <c:pt idx="17">
                  <c:v>43951</c:v>
                </c:pt>
                <c:pt idx="18">
                  <c:v>43921</c:v>
                </c:pt>
                <c:pt idx="19">
                  <c:v>43890</c:v>
                </c:pt>
                <c:pt idx="20">
                  <c:v>43861</c:v>
                </c:pt>
                <c:pt idx="21">
                  <c:v>43830</c:v>
                </c:pt>
                <c:pt idx="22">
                  <c:v>43799</c:v>
                </c:pt>
                <c:pt idx="23">
                  <c:v>43769</c:v>
                </c:pt>
                <c:pt idx="24">
                  <c:v>43738</c:v>
                </c:pt>
                <c:pt idx="25">
                  <c:v>43708</c:v>
                </c:pt>
                <c:pt idx="26">
                  <c:v>43677</c:v>
                </c:pt>
                <c:pt idx="27">
                  <c:v>43646</c:v>
                </c:pt>
                <c:pt idx="28">
                  <c:v>43616</c:v>
                </c:pt>
                <c:pt idx="29">
                  <c:v>43585</c:v>
                </c:pt>
                <c:pt idx="30">
                  <c:v>43555</c:v>
                </c:pt>
                <c:pt idx="31">
                  <c:v>43524</c:v>
                </c:pt>
                <c:pt idx="32">
                  <c:v>43496</c:v>
                </c:pt>
                <c:pt idx="33">
                  <c:v>43465</c:v>
                </c:pt>
                <c:pt idx="34">
                  <c:v>43434</c:v>
                </c:pt>
                <c:pt idx="35">
                  <c:v>43404</c:v>
                </c:pt>
                <c:pt idx="36">
                  <c:v>43373</c:v>
                </c:pt>
                <c:pt idx="37">
                  <c:v>43343</c:v>
                </c:pt>
                <c:pt idx="38">
                  <c:v>43312</c:v>
                </c:pt>
                <c:pt idx="39">
                  <c:v>43281</c:v>
                </c:pt>
                <c:pt idx="40">
                  <c:v>43251</c:v>
                </c:pt>
                <c:pt idx="41">
                  <c:v>43220</c:v>
                </c:pt>
                <c:pt idx="42">
                  <c:v>43190</c:v>
                </c:pt>
                <c:pt idx="43">
                  <c:v>43159</c:v>
                </c:pt>
                <c:pt idx="44">
                  <c:v>43131</c:v>
                </c:pt>
                <c:pt idx="45">
                  <c:v>43100</c:v>
                </c:pt>
                <c:pt idx="46">
                  <c:v>43069</c:v>
                </c:pt>
                <c:pt idx="47">
                  <c:v>43039</c:v>
                </c:pt>
                <c:pt idx="48">
                  <c:v>43008</c:v>
                </c:pt>
                <c:pt idx="49">
                  <c:v>42978</c:v>
                </c:pt>
                <c:pt idx="50">
                  <c:v>42947</c:v>
                </c:pt>
                <c:pt idx="51">
                  <c:v>42916</c:v>
                </c:pt>
                <c:pt idx="52">
                  <c:v>42886</c:v>
                </c:pt>
                <c:pt idx="53">
                  <c:v>42855</c:v>
                </c:pt>
                <c:pt idx="54">
                  <c:v>42825</c:v>
                </c:pt>
                <c:pt idx="55">
                  <c:v>42794</c:v>
                </c:pt>
                <c:pt idx="56">
                  <c:v>42766</c:v>
                </c:pt>
                <c:pt idx="57">
                  <c:v>42735</c:v>
                </c:pt>
                <c:pt idx="58">
                  <c:v>42704</c:v>
                </c:pt>
                <c:pt idx="59">
                  <c:v>42674</c:v>
                </c:pt>
                <c:pt idx="60">
                  <c:v>42643</c:v>
                </c:pt>
                <c:pt idx="61">
                  <c:v>42613</c:v>
                </c:pt>
                <c:pt idx="62">
                  <c:v>42582</c:v>
                </c:pt>
                <c:pt idx="63">
                  <c:v>42551</c:v>
                </c:pt>
                <c:pt idx="64">
                  <c:v>42521</c:v>
                </c:pt>
                <c:pt idx="65">
                  <c:v>42490</c:v>
                </c:pt>
                <c:pt idx="66">
                  <c:v>42460</c:v>
                </c:pt>
                <c:pt idx="67">
                  <c:v>42429</c:v>
                </c:pt>
                <c:pt idx="68">
                  <c:v>42400</c:v>
                </c:pt>
                <c:pt idx="69">
                  <c:v>42369</c:v>
                </c:pt>
                <c:pt idx="70">
                  <c:v>42338</c:v>
                </c:pt>
                <c:pt idx="71">
                  <c:v>42308</c:v>
                </c:pt>
                <c:pt idx="72">
                  <c:v>42277</c:v>
                </c:pt>
                <c:pt idx="73">
                  <c:v>42247</c:v>
                </c:pt>
                <c:pt idx="74">
                  <c:v>42216</c:v>
                </c:pt>
                <c:pt idx="75">
                  <c:v>42185</c:v>
                </c:pt>
                <c:pt idx="76">
                  <c:v>42155</c:v>
                </c:pt>
                <c:pt idx="77">
                  <c:v>42124</c:v>
                </c:pt>
                <c:pt idx="78">
                  <c:v>42094</c:v>
                </c:pt>
                <c:pt idx="79">
                  <c:v>42063</c:v>
                </c:pt>
                <c:pt idx="80">
                  <c:v>42035</c:v>
                </c:pt>
                <c:pt idx="81">
                  <c:v>42004</c:v>
                </c:pt>
                <c:pt idx="82">
                  <c:v>41973</c:v>
                </c:pt>
                <c:pt idx="83">
                  <c:v>41943</c:v>
                </c:pt>
                <c:pt idx="84">
                  <c:v>41912</c:v>
                </c:pt>
                <c:pt idx="85">
                  <c:v>41882</c:v>
                </c:pt>
                <c:pt idx="86">
                  <c:v>41851</c:v>
                </c:pt>
                <c:pt idx="87">
                  <c:v>41820</c:v>
                </c:pt>
                <c:pt idx="88">
                  <c:v>41790</c:v>
                </c:pt>
                <c:pt idx="89">
                  <c:v>41759</c:v>
                </c:pt>
                <c:pt idx="90">
                  <c:v>41729</c:v>
                </c:pt>
                <c:pt idx="91">
                  <c:v>41698</c:v>
                </c:pt>
                <c:pt idx="92">
                  <c:v>41670</c:v>
                </c:pt>
                <c:pt idx="93">
                  <c:v>41639</c:v>
                </c:pt>
                <c:pt idx="94">
                  <c:v>41608</c:v>
                </c:pt>
                <c:pt idx="95">
                  <c:v>41578</c:v>
                </c:pt>
                <c:pt idx="96">
                  <c:v>41547</c:v>
                </c:pt>
                <c:pt idx="97">
                  <c:v>41517</c:v>
                </c:pt>
                <c:pt idx="98">
                  <c:v>41486</c:v>
                </c:pt>
                <c:pt idx="99">
                  <c:v>41455</c:v>
                </c:pt>
                <c:pt idx="100">
                  <c:v>41425</c:v>
                </c:pt>
                <c:pt idx="101">
                  <c:v>41394</c:v>
                </c:pt>
                <c:pt idx="102">
                  <c:v>41364</c:v>
                </c:pt>
                <c:pt idx="103">
                  <c:v>41333</c:v>
                </c:pt>
                <c:pt idx="104">
                  <c:v>41305</c:v>
                </c:pt>
                <c:pt idx="105">
                  <c:v>41274</c:v>
                </c:pt>
                <c:pt idx="106">
                  <c:v>41243</c:v>
                </c:pt>
                <c:pt idx="107">
                  <c:v>41213</c:v>
                </c:pt>
                <c:pt idx="108">
                  <c:v>41182</c:v>
                </c:pt>
                <c:pt idx="109">
                  <c:v>41152</c:v>
                </c:pt>
                <c:pt idx="110">
                  <c:v>41121</c:v>
                </c:pt>
                <c:pt idx="111">
                  <c:v>41090</c:v>
                </c:pt>
                <c:pt idx="112">
                  <c:v>41060</c:v>
                </c:pt>
                <c:pt idx="113">
                  <c:v>41029</c:v>
                </c:pt>
                <c:pt idx="114">
                  <c:v>40999</c:v>
                </c:pt>
                <c:pt idx="115">
                  <c:v>40968</c:v>
                </c:pt>
                <c:pt idx="116">
                  <c:v>40939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40574</c:v>
                </c:pt>
                <c:pt idx="129">
                  <c:v>40543</c:v>
                </c:pt>
                <c:pt idx="130">
                  <c:v>40512</c:v>
                </c:pt>
                <c:pt idx="131">
                  <c:v>40482</c:v>
                </c:pt>
                <c:pt idx="132">
                  <c:v>40451</c:v>
                </c:pt>
                <c:pt idx="133">
                  <c:v>40421</c:v>
                </c:pt>
                <c:pt idx="134">
                  <c:v>40390</c:v>
                </c:pt>
                <c:pt idx="135">
                  <c:v>40359</c:v>
                </c:pt>
                <c:pt idx="136">
                  <c:v>40329</c:v>
                </c:pt>
                <c:pt idx="137">
                  <c:v>40298</c:v>
                </c:pt>
                <c:pt idx="138">
                  <c:v>40268</c:v>
                </c:pt>
                <c:pt idx="139">
                  <c:v>40237</c:v>
                </c:pt>
                <c:pt idx="140">
                  <c:v>40209</c:v>
                </c:pt>
                <c:pt idx="141">
                  <c:v>40178</c:v>
                </c:pt>
                <c:pt idx="142">
                  <c:v>40147</c:v>
                </c:pt>
                <c:pt idx="143">
                  <c:v>40117</c:v>
                </c:pt>
                <c:pt idx="144">
                  <c:v>40086</c:v>
                </c:pt>
                <c:pt idx="145">
                  <c:v>40056</c:v>
                </c:pt>
                <c:pt idx="146">
                  <c:v>40025</c:v>
                </c:pt>
                <c:pt idx="147">
                  <c:v>39994</c:v>
                </c:pt>
                <c:pt idx="148">
                  <c:v>39964</c:v>
                </c:pt>
                <c:pt idx="149">
                  <c:v>39933</c:v>
                </c:pt>
                <c:pt idx="150">
                  <c:v>39903</c:v>
                </c:pt>
                <c:pt idx="151">
                  <c:v>39872</c:v>
                </c:pt>
                <c:pt idx="152">
                  <c:v>39844</c:v>
                </c:pt>
                <c:pt idx="153">
                  <c:v>39813</c:v>
                </c:pt>
                <c:pt idx="154">
                  <c:v>39782</c:v>
                </c:pt>
                <c:pt idx="155">
                  <c:v>39752</c:v>
                </c:pt>
                <c:pt idx="156">
                  <c:v>39721</c:v>
                </c:pt>
                <c:pt idx="157">
                  <c:v>39691</c:v>
                </c:pt>
                <c:pt idx="158">
                  <c:v>39660</c:v>
                </c:pt>
                <c:pt idx="159">
                  <c:v>39629</c:v>
                </c:pt>
                <c:pt idx="160">
                  <c:v>39599</c:v>
                </c:pt>
                <c:pt idx="161">
                  <c:v>39568</c:v>
                </c:pt>
                <c:pt idx="162">
                  <c:v>39538</c:v>
                </c:pt>
                <c:pt idx="163">
                  <c:v>39507</c:v>
                </c:pt>
                <c:pt idx="164">
                  <c:v>39478</c:v>
                </c:pt>
                <c:pt idx="165">
                  <c:v>39447</c:v>
                </c:pt>
                <c:pt idx="166">
                  <c:v>39416</c:v>
                </c:pt>
                <c:pt idx="167">
                  <c:v>39386</c:v>
                </c:pt>
                <c:pt idx="168">
                  <c:v>39355</c:v>
                </c:pt>
                <c:pt idx="169">
                  <c:v>39325</c:v>
                </c:pt>
                <c:pt idx="170">
                  <c:v>39294</c:v>
                </c:pt>
                <c:pt idx="171">
                  <c:v>39263</c:v>
                </c:pt>
                <c:pt idx="172">
                  <c:v>39233</c:v>
                </c:pt>
                <c:pt idx="173">
                  <c:v>39202</c:v>
                </c:pt>
                <c:pt idx="174">
                  <c:v>39172</c:v>
                </c:pt>
                <c:pt idx="175">
                  <c:v>39141</c:v>
                </c:pt>
                <c:pt idx="176">
                  <c:v>39113</c:v>
                </c:pt>
                <c:pt idx="177">
                  <c:v>39082</c:v>
                </c:pt>
                <c:pt idx="178">
                  <c:v>39051</c:v>
                </c:pt>
                <c:pt idx="179">
                  <c:v>39021</c:v>
                </c:pt>
                <c:pt idx="180">
                  <c:v>38990</c:v>
                </c:pt>
                <c:pt idx="181">
                  <c:v>38960</c:v>
                </c:pt>
                <c:pt idx="182">
                  <c:v>38929</c:v>
                </c:pt>
                <c:pt idx="183">
                  <c:v>38898</c:v>
                </c:pt>
                <c:pt idx="184">
                  <c:v>38868</c:v>
                </c:pt>
                <c:pt idx="185">
                  <c:v>38837</c:v>
                </c:pt>
                <c:pt idx="186">
                  <c:v>38807</c:v>
                </c:pt>
                <c:pt idx="187">
                  <c:v>38776</c:v>
                </c:pt>
                <c:pt idx="188">
                  <c:v>38748</c:v>
                </c:pt>
                <c:pt idx="189">
                  <c:v>38717</c:v>
                </c:pt>
                <c:pt idx="190">
                  <c:v>38686</c:v>
                </c:pt>
                <c:pt idx="191">
                  <c:v>38656</c:v>
                </c:pt>
                <c:pt idx="192">
                  <c:v>38625</c:v>
                </c:pt>
                <c:pt idx="193">
                  <c:v>38595</c:v>
                </c:pt>
                <c:pt idx="194">
                  <c:v>38564</c:v>
                </c:pt>
                <c:pt idx="195">
                  <c:v>38533</c:v>
                </c:pt>
                <c:pt idx="196">
                  <c:v>38503</c:v>
                </c:pt>
                <c:pt idx="197">
                  <c:v>38472</c:v>
                </c:pt>
                <c:pt idx="198">
                  <c:v>38442</c:v>
                </c:pt>
                <c:pt idx="199">
                  <c:v>38411</c:v>
                </c:pt>
                <c:pt idx="200">
                  <c:v>38383</c:v>
                </c:pt>
                <c:pt idx="201">
                  <c:v>38352</c:v>
                </c:pt>
                <c:pt idx="202">
                  <c:v>38321</c:v>
                </c:pt>
                <c:pt idx="203">
                  <c:v>38291</c:v>
                </c:pt>
                <c:pt idx="204">
                  <c:v>38260</c:v>
                </c:pt>
                <c:pt idx="205">
                  <c:v>38230</c:v>
                </c:pt>
                <c:pt idx="206">
                  <c:v>38199</c:v>
                </c:pt>
                <c:pt idx="207">
                  <c:v>38168</c:v>
                </c:pt>
                <c:pt idx="208">
                  <c:v>38138</c:v>
                </c:pt>
                <c:pt idx="209">
                  <c:v>38107</c:v>
                </c:pt>
                <c:pt idx="210">
                  <c:v>38077</c:v>
                </c:pt>
                <c:pt idx="211">
                  <c:v>38046</c:v>
                </c:pt>
                <c:pt idx="212">
                  <c:v>38017</c:v>
                </c:pt>
                <c:pt idx="213">
                  <c:v>37986</c:v>
                </c:pt>
                <c:pt idx="214">
                  <c:v>37955</c:v>
                </c:pt>
                <c:pt idx="215">
                  <c:v>37925</c:v>
                </c:pt>
                <c:pt idx="216">
                  <c:v>37894</c:v>
                </c:pt>
                <c:pt idx="217">
                  <c:v>37864</c:v>
                </c:pt>
                <c:pt idx="218">
                  <c:v>37833</c:v>
                </c:pt>
                <c:pt idx="219">
                  <c:v>37802</c:v>
                </c:pt>
                <c:pt idx="220">
                  <c:v>37772</c:v>
                </c:pt>
                <c:pt idx="221">
                  <c:v>37741</c:v>
                </c:pt>
                <c:pt idx="222">
                  <c:v>37711</c:v>
                </c:pt>
                <c:pt idx="223">
                  <c:v>37680</c:v>
                </c:pt>
                <c:pt idx="224">
                  <c:v>37652</c:v>
                </c:pt>
                <c:pt idx="225">
                  <c:v>37621</c:v>
                </c:pt>
                <c:pt idx="226">
                  <c:v>37590</c:v>
                </c:pt>
                <c:pt idx="227">
                  <c:v>37560</c:v>
                </c:pt>
                <c:pt idx="228">
                  <c:v>37529</c:v>
                </c:pt>
                <c:pt idx="229">
                  <c:v>37499</c:v>
                </c:pt>
                <c:pt idx="230">
                  <c:v>37468</c:v>
                </c:pt>
                <c:pt idx="231">
                  <c:v>37437</c:v>
                </c:pt>
                <c:pt idx="232">
                  <c:v>37407</c:v>
                </c:pt>
                <c:pt idx="233">
                  <c:v>37376</c:v>
                </c:pt>
                <c:pt idx="234">
                  <c:v>37346</c:v>
                </c:pt>
                <c:pt idx="235">
                  <c:v>37315</c:v>
                </c:pt>
                <c:pt idx="236">
                  <c:v>37287</c:v>
                </c:pt>
                <c:pt idx="237">
                  <c:v>37256</c:v>
                </c:pt>
                <c:pt idx="238">
                  <c:v>37225</c:v>
                </c:pt>
                <c:pt idx="239">
                  <c:v>37195</c:v>
                </c:pt>
                <c:pt idx="240">
                  <c:v>37164</c:v>
                </c:pt>
                <c:pt idx="241">
                  <c:v>37134</c:v>
                </c:pt>
                <c:pt idx="242">
                  <c:v>37103</c:v>
                </c:pt>
                <c:pt idx="243">
                  <c:v>37072</c:v>
                </c:pt>
                <c:pt idx="244">
                  <c:v>37042</c:v>
                </c:pt>
                <c:pt idx="245">
                  <c:v>37011</c:v>
                </c:pt>
                <c:pt idx="246">
                  <c:v>36981</c:v>
                </c:pt>
                <c:pt idx="247">
                  <c:v>36950</c:v>
                </c:pt>
                <c:pt idx="248">
                  <c:v>36922</c:v>
                </c:pt>
                <c:pt idx="249">
                  <c:v>36891</c:v>
                </c:pt>
                <c:pt idx="250">
                  <c:v>36860</c:v>
                </c:pt>
                <c:pt idx="251">
                  <c:v>36830</c:v>
                </c:pt>
                <c:pt idx="252">
                  <c:v>36799</c:v>
                </c:pt>
                <c:pt idx="253">
                  <c:v>36769</c:v>
                </c:pt>
                <c:pt idx="254">
                  <c:v>36738</c:v>
                </c:pt>
                <c:pt idx="255">
                  <c:v>36707</c:v>
                </c:pt>
                <c:pt idx="256">
                  <c:v>36677</c:v>
                </c:pt>
                <c:pt idx="257">
                  <c:v>36646</c:v>
                </c:pt>
                <c:pt idx="258">
                  <c:v>36616</c:v>
                </c:pt>
                <c:pt idx="259">
                  <c:v>36585</c:v>
                </c:pt>
                <c:pt idx="260">
                  <c:v>36556</c:v>
                </c:pt>
                <c:pt idx="261">
                  <c:v>36525</c:v>
                </c:pt>
                <c:pt idx="262">
                  <c:v>36494</c:v>
                </c:pt>
                <c:pt idx="263">
                  <c:v>36464</c:v>
                </c:pt>
                <c:pt idx="264">
                  <c:v>36433</c:v>
                </c:pt>
                <c:pt idx="265">
                  <c:v>36403</c:v>
                </c:pt>
                <c:pt idx="266">
                  <c:v>36372</c:v>
                </c:pt>
                <c:pt idx="267">
                  <c:v>36341</c:v>
                </c:pt>
                <c:pt idx="268">
                  <c:v>36311</c:v>
                </c:pt>
                <c:pt idx="269">
                  <c:v>36280</c:v>
                </c:pt>
                <c:pt idx="270">
                  <c:v>36250</c:v>
                </c:pt>
                <c:pt idx="271">
                  <c:v>36219</c:v>
                </c:pt>
                <c:pt idx="272">
                  <c:v>36191</c:v>
                </c:pt>
                <c:pt idx="273">
                  <c:v>36160</c:v>
                </c:pt>
                <c:pt idx="274">
                  <c:v>36129</c:v>
                </c:pt>
                <c:pt idx="275">
                  <c:v>36099</c:v>
                </c:pt>
                <c:pt idx="276">
                  <c:v>36068</c:v>
                </c:pt>
                <c:pt idx="277">
                  <c:v>36038</c:v>
                </c:pt>
                <c:pt idx="278">
                  <c:v>36007</c:v>
                </c:pt>
                <c:pt idx="279">
                  <c:v>35976</c:v>
                </c:pt>
                <c:pt idx="280">
                  <c:v>35946</c:v>
                </c:pt>
                <c:pt idx="281">
                  <c:v>35915</c:v>
                </c:pt>
                <c:pt idx="282">
                  <c:v>35885</c:v>
                </c:pt>
                <c:pt idx="283">
                  <c:v>35854</c:v>
                </c:pt>
                <c:pt idx="284">
                  <c:v>35826</c:v>
                </c:pt>
              </c:numCache>
            </c:numRef>
          </c:cat>
          <c:val>
            <c:numRef>
              <c:f>Planilha1!$B$9:$B$400</c:f>
              <c:numCache>
                <c:formatCode>General</c:formatCode>
                <c:ptCount val="392"/>
                <c:pt idx="0">
                  <c:v>#N/A</c:v>
                </c:pt>
                <c:pt idx="1">
                  <c:v>80.81</c:v>
                </c:pt>
                <c:pt idx="2">
                  <c:v>86.03</c:v>
                </c:pt>
                <c:pt idx="3">
                  <c:v>72.930000000000007</c:v>
                </c:pt>
                <c:pt idx="4">
                  <c:v>70.709999999999994</c:v>
                </c:pt>
                <c:pt idx="5">
                  <c:v>35.79</c:v>
                </c:pt>
                <c:pt idx="6">
                  <c:v>28.01</c:v>
                </c:pt>
                <c:pt idx="7">
                  <c:v>33.31</c:v>
                </c:pt>
                <c:pt idx="8">
                  <c:v>21.55</c:v>
                </c:pt>
                <c:pt idx="9">
                  <c:v>19.79</c:v>
                </c:pt>
                <c:pt idx="10">
                  <c:v>14.77</c:v>
                </c:pt>
                <c:pt idx="11">
                  <c:v>22.75</c:v>
                </c:pt>
                <c:pt idx="12">
                  <c:v>23.97</c:v>
                </c:pt>
                <c:pt idx="13">
                  <c:v>14.82</c:v>
                </c:pt>
                <c:pt idx="14">
                  <c:v>-16.75</c:v>
                </c:pt>
                <c:pt idx="15">
                  <c:v>-7.37</c:v>
                </c:pt>
                <c:pt idx="16">
                  <c:v>10.68</c:v>
                </c:pt>
                <c:pt idx="17">
                  <c:v>-15.18</c:v>
                </c:pt>
                <c:pt idx="18">
                  <c:v>-26.41</c:v>
                </c:pt>
                <c:pt idx="19">
                  <c:v>-25.87</c:v>
                </c:pt>
                <c:pt idx="20">
                  <c:v>-28.98</c:v>
                </c:pt>
                <c:pt idx="21">
                  <c:v>-15.7</c:v>
                </c:pt>
                <c:pt idx="22">
                  <c:v>-15.78</c:v>
                </c:pt>
                <c:pt idx="23">
                  <c:v>-23.55</c:v>
                </c:pt>
                <c:pt idx="24">
                  <c:v>-2.04</c:v>
                </c:pt>
                <c:pt idx="25">
                  <c:v>-9.57</c:v>
                </c:pt>
                <c:pt idx="26">
                  <c:v>-15.93</c:v>
                </c:pt>
                <c:pt idx="27">
                  <c:v>-23.58</c:v>
                </c:pt>
                <c:pt idx="28">
                  <c:v>-23.46</c:v>
                </c:pt>
                <c:pt idx="29">
                  <c:v>-14.43</c:v>
                </c:pt>
                <c:pt idx="30">
                  <c:v>-15.52</c:v>
                </c:pt>
                <c:pt idx="31">
                  <c:v>-20.45</c:v>
                </c:pt>
                <c:pt idx="32">
                  <c:v>-4.08</c:v>
                </c:pt>
                <c:pt idx="33">
                  <c:v>-6.91</c:v>
                </c:pt>
                <c:pt idx="34">
                  <c:v>-6.13</c:v>
                </c:pt>
                <c:pt idx="35">
                  <c:v>-17.14</c:v>
                </c:pt>
                <c:pt idx="36">
                  <c:v>-14.03</c:v>
                </c:pt>
                <c:pt idx="37">
                  <c:v>-11.94</c:v>
                </c:pt>
                <c:pt idx="38">
                  <c:v>-9.2200000000000006</c:v>
                </c:pt>
                <c:pt idx="39">
                  <c:v>-2.86</c:v>
                </c:pt>
                <c:pt idx="40">
                  <c:v>-12.62</c:v>
                </c:pt>
                <c:pt idx="41">
                  <c:v>-2.0499999999999998</c:v>
                </c:pt>
                <c:pt idx="42">
                  <c:v>-1.21</c:v>
                </c:pt>
                <c:pt idx="43">
                  <c:v>0.52</c:v>
                </c:pt>
                <c:pt idx="44">
                  <c:v>-15.32</c:v>
                </c:pt>
                <c:pt idx="45">
                  <c:v>-11.01</c:v>
                </c:pt>
                <c:pt idx="46">
                  <c:v>-11.15</c:v>
                </c:pt>
                <c:pt idx="47">
                  <c:v>-11.76</c:v>
                </c:pt>
                <c:pt idx="48">
                  <c:v>-16.71</c:v>
                </c:pt>
                <c:pt idx="49">
                  <c:v>-19.14</c:v>
                </c:pt>
                <c:pt idx="50">
                  <c:v>-12.33</c:v>
                </c:pt>
                <c:pt idx="51">
                  <c:v>-6.68</c:v>
                </c:pt>
                <c:pt idx="52">
                  <c:v>-2.06</c:v>
                </c:pt>
                <c:pt idx="53">
                  <c:v>-9.0399999999999991</c:v>
                </c:pt>
                <c:pt idx="54">
                  <c:v>9.18</c:v>
                </c:pt>
                <c:pt idx="55">
                  <c:v>4.51</c:v>
                </c:pt>
                <c:pt idx="56">
                  <c:v>-11.62</c:v>
                </c:pt>
                <c:pt idx="57">
                  <c:v>-18.149999999999999</c:v>
                </c:pt>
                <c:pt idx="58">
                  <c:v>-15.45</c:v>
                </c:pt>
                <c:pt idx="59">
                  <c:v>-16.02</c:v>
                </c:pt>
                <c:pt idx="60">
                  <c:v>-16.809999999999999</c:v>
                </c:pt>
                <c:pt idx="61">
                  <c:v>-20.04</c:v>
                </c:pt>
                <c:pt idx="62">
                  <c:v>-17.22</c:v>
                </c:pt>
                <c:pt idx="63">
                  <c:v>-14.65</c:v>
                </c:pt>
                <c:pt idx="64">
                  <c:v>-13.64</c:v>
                </c:pt>
                <c:pt idx="65">
                  <c:v>-20.05</c:v>
                </c:pt>
                <c:pt idx="66">
                  <c:v>-15.32</c:v>
                </c:pt>
                <c:pt idx="67">
                  <c:v>-5.79</c:v>
                </c:pt>
                <c:pt idx="68">
                  <c:v>-27.28</c:v>
                </c:pt>
                <c:pt idx="69">
                  <c:v>-17.97</c:v>
                </c:pt>
                <c:pt idx="70">
                  <c:v>-27.45</c:v>
                </c:pt>
                <c:pt idx="71">
                  <c:v>-29</c:v>
                </c:pt>
                <c:pt idx="72">
                  <c:v>-19.690000000000001</c:v>
                </c:pt>
                <c:pt idx="73">
                  <c:v>-29.72</c:v>
                </c:pt>
                <c:pt idx="74">
                  <c:v>-31.54</c:v>
                </c:pt>
                <c:pt idx="75">
                  <c:v>-33.200000000000003</c:v>
                </c:pt>
                <c:pt idx="76">
                  <c:v>-39.76</c:v>
                </c:pt>
                <c:pt idx="77">
                  <c:v>-32.869999999999997</c:v>
                </c:pt>
                <c:pt idx="78">
                  <c:v>-37.369999999999997</c:v>
                </c:pt>
                <c:pt idx="79">
                  <c:v>-23.88</c:v>
                </c:pt>
                <c:pt idx="80">
                  <c:v>-22.37</c:v>
                </c:pt>
                <c:pt idx="81">
                  <c:v>-12.02</c:v>
                </c:pt>
                <c:pt idx="82">
                  <c:v>-9.5299999999999994</c:v>
                </c:pt>
                <c:pt idx="83">
                  <c:v>-18.71</c:v>
                </c:pt>
                <c:pt idx="84">
                  <c:v>-15.6</c:v>
                </c:pt>
                <c:pt idx="85">
                  <c:v>-6.72</c:v>
                </c:pt>
                <c:pt idx="86">
                  <c:v>0.54</c:v>
                </c:pt>
                <c:pt idx="87">
                  <c:v>-2.74</c:v>
                </c:pt>
                <c:pt idx="88">
                  <c:v>-9.9700000000000006</c:v>
                </c:pt>
                <c:pt idx="89">
                  <c:v>-9.98</c:v>
                </c:pt>
                <c:pt idx="90">
                  <c:v>-15.35</c:v>
                </c:pt>
                <c:pt idx="91">
                  <c:v>-22.31</c:v>
                </c:pt>
                <c:pt idx="92">
                  <c:v>-28.09</c:v>
                </c:pt>
                <c:pt idx="93">
                  <c:v>-28.99</c:v>
                </c:pt>
                <c:pt idx="94">
                  <c:v>-27.7</c:v>
                </c:pt>
                <c:pt idx="95">
                  <c:v>-23.48</c:v>
                </c:pt>
                <c:pt idx="96">
                  <c:v>-19.13</c:v>
                </c:pt>
                <c:pt idx="97">
                  <c:v>-19.09</c:v>
                </c:pt>
                <c:pt idx="98">
                  <c:v>-5.42</c:v>
                </c:pt>
                <c:pt idx="99">
                  <c:v>-28.45</c:v>
                </c:pt>
                <c:pt idx="100">
                  <c:v>-26.22</c:v>
                </c:pt>
                <c:pt idx="101">
                  <c:v>-25.27</c:v>
                </c:pt>
                <c:pt idx="102">
                  <c:v>-6.36</c:v>
                </c:pt>
                <c:pt idx="103">
                  <c:v>-16.309999999999999</c:v>
                </c:pt>
                <c:pt idx="104">
                  <c:v>-18.07</c:v>
                </c:pt>
                <c:pt idx="105">
                  <c:v>-24.6</c:v>
                </c:pt>
                <c:pt idx="106">
                  <c:v>-21.03</c:v>
                </c:pt>
                <c:pt idx="107">
                  <c:v>-10.92</c:v>
                </c:pt>
                <c:pt idx="108">
                  <c:v>-25.7</c:v>
                </c:pt>
                <c:pt idx="109">
                  <c:v>-27.69</c:v>
                </c:pt>
                <c:pt idx="110">
                  <c:v>-20.87</c:v>
                </c:pt>
                <c:pt idx="111">
                  <c:v>-35.56</c:v>
                </c:pt>
                <c:pt idx="112">
                  <c:v>-28.34</c:v>
                </c:pt>
                <c:pt idx="113">
                  <c:v>-21.97</c:v>
                </c:pt>
                <c:pt idx="114">
                  <c:v>-22.4</c:v>
                </c:pt>
                <c:pt idx="115">
                  <c:v>-20.75</c:v>
                </c:pt>
                <c:pt idx="116">
                  <c:v>-16.64</c:v>
                </c:pt>
                <c:pt idx="117">
                  <c:v>-12.96</c:v>
                </c:pt>
                <c:pt idx="118">
                  <c:v>1.4</c:v>
                </c:pt>
                <c:pt idx="119">
                  <c:v>8.16</c:v>
                </c:pt>
                <c:pt idx="120">
                  <c:v>3.06</c:v>
                </c:pt>
                <c:pt idx="121">
                  <c:v>9.07</c:v>
                </c:pt>
                <c:pt idx="122">
                  <c:v>-12.67</c:v>
                </c:pt>
                <c:pt idx="123">
                  <c:v>1.1100000000000001</c:v>
                </c:pt>
                <c:pt idx="124">
                  <c:v>-9</c:v>
                </c:pt>
                <c:pt idx="125">
                  <c:v>-8.2100000000000009</c:v>
                </c:pt>
                <c:pt idx="126">
                  <c:v>2.96</c:v>
                </c:pt>
                <c:pt idx="127">
                  <c:v>-0.95</c:v>
                </c:pt>
                <c:pt idx="128">
                  <c:v>-15.25</c:v>
                </c:pt>
                <c:pt idx="129">
                  <c:v>-20.7</c:v>
                </c:pt>
                <c:pt idx="130">
                  <c:v>-12.63</c:v>
                </c:pt>
                <c:pt idx="131">
                  <c:v>-6.58</c:v>
                </c:pt>
                <c:pt idx="132">
                  <c:v>2.75</c:v>
                </c:pt>
                <c:pt idx="133">
                  <c:v>-7.6899999999999995</c:v>
                </c:pt>
                <c:pt idx="134">
                  <c:v>-18.13</c:v>
                </c:pt>
                <c:pt idx="135">
                  <c:v>-7.41</c:v>
                </c:pt>
                <c:pt idx="136">
                  <c:v>-21.09</c:v>
                </c:pt>
                <c:pt idx="137">
                  <c:v>-9.86</c:v>
                </c:pt>
                <c:pt idx="138">
                  <c:v>1.7</c:v>
                </c:pt>
                <c:pt idx="139">
                  <c:v>15.6</c:v>
                </c:pt>
                <c:pt idx="140">
                  <c:v>10.78</c:v>
                </c:pt>
                <c:pt idx="141">
                  <c:v>14.82</c:v>
                </c:pt>
                <c:pt idx="142">
                  <c:v>12.87</c:v>
                </c:pt>
                <c:pt idx="143">
                  <c:v>2.8</c:v>
                </c:pt>
                <c:pt idx="144">
                  <c:v>14.63</c:v>
                </c:pt>
                <c:pt idx="145">
                  <c:v>-6.28</c:v>
                </c:pt>
                <c:pt idx="146">
                  <c:v>-6.82</c:v>
                </c:pt>
                <c:pt idx="147">
                  <c:v>-15.8</c:v>
                </c:pt>
                <c:pt idx="148">
                  <c:v>-6.93</c:v>
                </c:pt>
                <c:pt idx="149">
                  <c:v>-3.95</c:v>
                </c:pt>
                <c:pt idx="150">
                  <c:v>15.44</c:v>
                </c:pt>
                <c:pt idx="151">
                  <c:v>17.68</c:v>
                </c:pt>
                <c:pt idx="152">
                  <c:v>10.35</c:v>
                </c:pt>
                <c:pt idx="153">
                  <c:v>-1.83</c:v>
                </c:pt>
                <c:pt idx="154">
                  <c:v>4.59</c:v>
                </c:pt>
                <c:pt idx="155">
                  <c:v>23.08</c:v>
                </c:pt>
                <c:pt idx="156">
                  <c:v>36.619999999999997</c:v>
                </c:pt>
                <c:pt idx="157">
                  <c:v>42.89</c:v>
                </c:pt>
                <c:pt idx="158">
                  <c:v>28.2</c:v>
                </c:pt>
                <c:pt idx="159">
                  <c:v>12</c:v>
                </c:pt>
                <c:pt idx="160">
                  <c:v>0.27</c:v>
                </c:pt>
                <c:pt idx="161">
                  <c:v>16.989999999999998</c:v>
                </c:pt>
                <c:pt idx="162">
                  <c:v>15.01</c:v>
                </c:pt>
                <c:pt idx="163">
                  <c:v>32.270000000000003</c:v>
                </c:pt>
                <c:pt idx="164">
                  <c:v>32.14</c:v>
                </c:pt>
                <c:pt idx="165">
                  <c:v>32.11</c:v>
                </c:pt>
                <c:pt idx="166">
                  <c:v>2.46</c:v>
                </c:pt>
                <c:pt idx="167">
                  <c:v>9.68</c:v>
                </c:pt>
                <c:pt idx="168">
                  <c:v>-4.26</c:v>
                </c:pt>
                <c:pt idx="169">
                  <c:v>11.47</c:v>
                </c:pt>
                <c:pt idx="170">
                  <c:v>9.2100000000000009</c:v>
                </c:pt>
                <c:pt idx="171">
                  <c:v>10.67</c:v>
                </c:pt>
                <c:pt idx="172">
                  <c:v>4.63</c:v>
                </c:pt>
                <c:pt idx="173">
                  <c:v>13.68</c:v>
                </c:pt>
                <c:pt idx="174">
                  <c:v>12.98</c:v>
                </c:pt>
                <c:pt idx="175">
                  <c:v>-2.4900000000000002</c:v>
                </c:pt>
                <c:pt idx="176">
                  <c:v>-3.22</c:v>
                </c:pt>
                <c:pt idx="177">
                  <c:v>-21.63</c:v>
                </c:pt>
                <c:pt idx="178">
                  <c:v>-28.57</c:v>
                </c:pt>
                <c:pt idx="179">
                  <c:v>-16.5</c:v>
                </c:pt>
                <c:pt idx="180">
                  <c:v>1.34</c:v>
                </c:pt>
                <c:pt idx="181">
                  <c:v>12.84</c:v>
                </c:pt>
                <c:pt idx="182">
                  <c:v>14.24</c:v>
                </c:pt>
                <c:pt idx="183">
                  <c:v>5.52</c:v>
                </c:pt>
                <c:pt idx="184">
                  <c:v>18.16</c:v>
                </c:pt>
                <c:pt idx="185">
                  <c:v>6.36</c:v>
                </c:pt>
                <c:pt idx="186">
                  <c:v>11.16</c:v>
                </c:pt>
                <c:pt idx="187">
                  <c:v>27.2</c:v>
                </c:pt>
                <c:pt idx="188">
                  <c:v>17.62</c:v>
                </c:pt>
                <c:pt idx="189">
                  <c:v>24.32</c:v>
                </c:pt>
                <c:pt idx="190">
                  <c:v>40.9</c:v>
                </c:pt>
                <c:pt idx="191">
                  <c:v>17.07</c:v>
                </c:pt>
                <c:pt idx="192">
                  <c:v>-3.02</c:v>
                </c:pt>
                <c:pt idx="193">
                  <c:v>2.2999999999999998</c:v>
                </c:pt>
                <c:pt idx="194">
                  <c:v>-17.62</c:v>
                </c:pt>
                <c:pt idx="195">
                  <c:v>-6.13</c:v>
                </c:pt>
                <c:pt idx="196">
                  <c:v>2.67</c:v>
                </c:pt>
                <c:pt idx="197">
                  <c:v>-8.98</c:v>
                </c:pt>
                <c:pt idx="198">
                  <c:v>-21.51</c:v>
                </c:pt>
                <c:pt idx="199">
                  <c:v>-22.39</c:v>
                </c:pt>
                <c:pt idx="200">
                  <c:v>-21.67</c:v>
                </c:pt>
                <c:pt idx="201">
                  <c:v>4.83</c:v>
                </c:pt>
                <c:pt idx="202">
                  <c:v>9.6199999999999992</c:v>
                </c:pt>
                <c:pt idx="203">
                  <c:v>-13.47</c:v>
                </c:pt>
                <c:pt idx="204">
                  <c:v>-11.4</c:v>
                </c:pt>
                <c:pt idx="205">
                  <c:v>-13.94</c:v>
                </c:pt>
                <c:pt idx="206">
                  <c:v>1.42</c:v>
                </c:pt>
                <c:pt idx="207">
                  <c:v>12.56</c:v>
                </c:pt>
                <c:pt idx="208">
                  <c:v>2.2800000000000002</c:v>
                </c:pt>
                <c:pt idx="209">
                  <c:v>-2.64</c:v>
                </c:pt>
                <c:pt idx="210">
                  <c:v>-9.93</c:v>
                </c:pt>
                <c:pt idx="211">
                  <c:v>-14.69</c:v>
                </c:pt>
                <c:pt idx="212">
                  <c:v>-24.58</c:v>
                </c:pt>
                <c:pt idx="213">
                  <c:v>-30.66</c:v>
                </c:pt>
                <c:pt idx="214">
                  <c:v>-10.76</c:v>
                </c:pt>
                <c:pt idx="215">
                  <c:v>-11.64</c:v>
                </c:pt>
                <c:pt idx="216">
                  <c:v>-9.19</c:v>
                </c:pt>
                <c:pt idx="217">
                  <c:v>1.97</c:v>
                </c:pt>
                <c:pt idx="218">
                  <c:v>-2.17</c:v>
                </c:pt>
                <c:pt idx="219">
                  <c:v>-5.49</c:v>
                </c:pt>
                <c:pt idx="220">
                  <c:v>-14.93</c:v>
                </c:pt>
                <c:pt idx="221">
                  <c:v>15.08</c:v>
                </c:pt>
                <c:pt idx="222">
                  <c:v>9.27</c:v>
                </c:pt>
                <c:pt idx="223">
                  <c:v>-19.27</c:v>
                </c:pt>
                <c:pt idx="224">
                  <c:v>-26.8</c:v>
                </c:pt>
                <c:pt idx="225">
                  <c:v>-20.81</c:v>
                </c:pt>
                <c:pt idx="226">
                  <c:v>-11.86</c:v>
                </c:pt>
                <c:pt idx="227">
                  <c:v>-25.72</c:v>
                </c:pt>
                <c:pt idx="228">
                  <c:v>-28.66</c:v>
                </c:pt>
                <c:pt idx="229">
                  <c:v>-35.81</c:v>
                </c:pt>
                <c:pt idx="230">
                  <c:v>-35.840000000000003</c:v>
                </c:pt>
                <c:pt idx="231">
                  <c:v>-49.11</c:v>
                </c:pt>
                <c:pt idx="232">
                  <c:v>-38.770000000000003</c:v>
                </c:pt>
                <c:pt idx="233">
                  <c:v>-31.29</c:v>
                </c:pt>
                <c:pt idx="234">
                  <c:v>-31.88</c:v>
                </c:pt>
                <c:pt idx="235">
                  <c:v>-28.76</c:v>
                </c:pt>
                <c:pt idx="236">
                  <c:v>-22.96</c:v>
                </c:pt>
                <c:pt idx="237">
                  <c:v>-14.39</c:v>
                </c:pt>
                <c:pt idx="238">
                  <c:v>-21.69</c:v>
                </c:pt>
                <c:pt idx="239">
                  <c:v>2.2599999999999998</c:v>
                </c:pt>
                <c:pt idx="240">
                  <c:v>-5.87</c:v>
                </c:pt>
                <c:pt idx="241">
                  <c:v>-7.19</c:v>
                </c:pt>
                <c:pt idx="242">
                  <c:v>14.26</c:v>
                </c:pt>
                <c:pt idx="243">
                  <c:v>17.18</c:v>
                </c:pt>
                <c:pt idx="244">
                  <c:v>24.31</c:v>
                </c:pt>
                <c:pt idx="245">
                  <c:v>29.7</c:v>
                </c:pt>
                <c:pt idx="246">
                  <c:v>34.4</c:v>
                </c:pt>
                <c:pt idx="247">
                  <c:v>23.78</c:v>
                </c:pt>
                <c:pt idx="248">
                  <c:v>10.38</c:v>
                </c:pt>
                <c:pt idx="249">
                  <c:v>9.48</c:v>
                </c:pt>
                <c:pt idx="250">
                  <c:v>8.42</c:v>
                </c:pt>
                <c:pt idx="251">
                  <c:v>-0.6</c:v>
                </c:pt>
                <c:pt idx="252">
                  <c:v>-9.26</c:v>
                </c:pt>
                <c:pt idx="253">
                  <c:v>11.58</c:v>
                </c:pt>
                <c:pt idx="254">
                  <c:v>3.38</c:v>
                </c:pt>
                <c:pt idx="255">
                  <c:v>-1.5699999999999998</c:v>
                </c:pt>
                <c:pt idx="256">
                  <c:v>17.2</c:v>
                </c:pt>
                <c:pt idx="257">
                  <c:v>23.18</c:v>
                </c:pt>
                <c:pt idx="258">
                  <c:v>3.83</c:v>
                </c:pt>
                <c:pt idx="259">
                  <c:v>-8.7899999999999991</c:v>
                </c:pt>
                <c:pt idx="260">
                  <c:v>-5.78</c:v>
                </c:pt>
                <c:pt idx="261">
                  <c:v>-6.88</c:v>
                </c:pt>
                <c:pt idx="262">
                  <c:v>7.01</c:v>
                </c:pt>
                <c:pt idx="263">
                  <c:v>11.42</c:v>
                </c:pt>
                <c:pt idx="264">
                  <c:v>-7.64</c:v>
                </c:pt>
                <c:pt idx="265">
                  <c:v>-8.17</c:v>
                </c:pt>
                <c:pt idx="266">
                  <c:v>-17.37</c:v>
                </c:pt>
                <c:pt idx="267">
                  <c:v>-15.98</c:v>
                </c:pt>
                <c:pt idx="268">
                  <c:v>-12.61</c:v>
                </c:pt>
                <c:pt idx="269">
                  <c:v>-26.99</c:v>
                </c:pt>
                <c:pt idx="270">
                  <c:v>-19.77</c:v>
                </c:pt>
                <c:pt idx="271">
                  <c:v>-8.1</c:v>
                </c:pt>
                <c:pt idx="272">
                  <c:v>-19.440000000000001</c:v>
                </c:pt>
                <c:pt idx="273">
                  <c:v>-26.2</c:v>
                </c:pt>
                <c:pt idx="274">
                  <c:v>-24.42</c:v>
                </c:pt>
                <c:pt idx="275">
                  <c:v>-21.38</c:v>
                </c:pt>
                <c:pt idx="276">
                  <c:v>-16.04</c:v>
                </c:pt>
                <c:pt idx="277">
                  <c:v>-23.66</c:v>
                </c:pt>
                <c:pt idx="278">
                  <c:v>-27.21</c:v>
                </c:pt>
                <c:pt idx="279">
                  <c:v>-15.23</c:v>
                </c:pt>
                <c:pt idx="280">
                  <c:v>-23.71</c:v>
                </c:pt>
                <c:pt idx="281">
                  <c:v>-30.13</c:v>
                </c:pt>
                <c:pt idx="282">
                  <c:v>-26.36</c:v>
                </c:pt>
                <c:pt idx="283">
                  <c:v>-38.08</c:v>
                </c:pt>
                <c:pt idx="284">
                  <c:v>-35.6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AE-4DB6-8CB7-686113C57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372688"/>
        <c:axId val="604374056"/>
      </c:lineChart>
      <c:dateAx>
        <c:axId val="601372688"/>
        <c:scaling>
          <c:orientation val="minMax"/>
          <c:min val="36008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4374056"/>
        <c:crosses val="autoZero"/>
        <c:auto val="1"/>
        <c:lblOffset val="100"/>
        <c:baseTimeUnit val="months"/>
        <c:majorUnit val="24"/>
        <c:majorTimeUnit val="months"/>
      </c:dateAx>
      <c:valAx>
        <c:axId val="60437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137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2400" dirty="0">
                <a:latin typeface="+mj-lt"/>
              </a:rPr>
              <a:t>EUA: Futuro dos </a:t>
            </a:r>
            <a:r>
              <a:rPr lang="pt-BR" sz="2400" i="1" dirty="0">
                <a:latin typeface="+mj-lt"/>
              </a:rPr>
              <a:t>FED </a:t>
            </a:r>
            <a:r>
              <a:rPr lang="pt-BR" sz="2400" i="1" dirty="0" err="1">
                <a:latin typeface="+mj-lt"/>
              </a:rPr>
              <a:t>Funds</a:t>
            </a:r>
            <a:endParaRPr lang="pt-BR" sz="2400" i="1" dirty="0">
              <a:latin typeface="+mj-lt"/>
            </a:endParaRPr>
          </a:p>
          <a:p>
            <a:pPr>
              <a:defRPr sz="2400">
                <a:latin typeface="+mj-lt"/>
              </a:defRPr>
            </a:pPr>
            <a:r>
              <a:rPr lang="pt-BR" sz="1200" i="0" dirty="0">
                <a:latin typeface="+mj-lt"/>
              </a:rPr>
              <a:t>(Em % a.a.)</a:t>
            </a:r>
            <a:r>
              <a:rPr lang="pt-BR" sz="2400" i="1" dirty="0">
                <a:latin typeface="+mj-lt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7069620253164559E-2"/>
          <c:y val="0.17443726875133425"/>
          <c:w val="0.88520218002812956"/>
          <c:h val="0.63935768096617274"/>
        </c:manualLayout>
      </c:layout>
      <c:lineChart>
        <c:grouping val="standard"/>
        <c:varyColors val="0"/>
        <c:ser>
          <c:idx val="0"/>
          <c:order val="0"/>
          <c:tx>
            <c:strRef>
              <c:f>Curva!$B$11</c:f>
              <c:strCache>
                <c:ptCount val="1"/>
                <c:pt idx="0">
                  <c:v>23/09/21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Curva!$C$10:$BZ$10</c:f>
              <c:numCache>
                <c:formatCode>[$-416]mmm\-yy;@</c:formatCode>
                <c:ptCount val="76"/>
                <c:pt idx="0">
                  <c:v>44500</c:v>
                </c:pt>
                <c:pt idx="1">
                  <c:v>44530</c:v>
                </c:pt>
                <c:pt idx="2">
                  <c:v>44561</c:v>
                </c:pt>
                <c:pt idx="3">
                  <c:v>44592</c:v>
                </c:pt>
                <c:pt idx="4">
                  <c:v>44620</c:v>
                </c:pt>
                <c:pt idx="5">
                  <c:v>44651</c:v>
                </c:pt>
                <c:pt idx="6">
                  <c:v>44681</c:v>
                </c:pt>
                <c:pt idx="7">
                  <c:v>44712</c:v>
                </c:pt>
                <c:pt idx="8">
                  <c:v>44742</c:v>
                </c:pt>
                <c:pt idx="9">
                  <c:v>44773</c:v>
                </c:pt>
                <c:pt idx="10">
                  <c:v>44804</c:v>
                </c:pt>
                <c:pt idx="11">
                  <c:v>44834</c:v>
                </c:pt>
                <c:pt idx="12">
                  <c:v>44865</c:v>
                </c:pt>
                <c:pt idx="13">
                  <c:v>44895</c:v>
                </c:pt>
                <c:pt idx="14">
                  <c:v>44926</c:v>
                </c:pt>
                <c:pt idx="15">
                  <c:v>44957</c:v>
                </c:pt>
                <c:pt idx="16">
                  <c:v>44985</c:v>
                </c:pt>
                <c:pt idx="17">
                  <c:v>45016</c:v>
                </c:pt>
                <c:pt idx="18">
                  <c:v>45046</c:v>
                </c:pt>
                <c:pt idx="19">
                  <c:v>45077</c:v>
                </c:pt>
                <c:pt idx="20">
                  <c:v>45107</c:v>
                </c:pt>
                <c:pt idx="21">
                  <c:v>45138</c:v>
                </c:pt>
                <c:pt idx="22">
                  <c:v>45169</c:v>
                </c:pt>
                <c:pt idx="23">
                  <c:v>45199</c:v>
                </c:pt>
                <c:pt idx="24">
                  <c:v>45230</c:v>
                </c:pt>
                <c:pt idx="25">
                  <c:v>45260</c:v>
                </c:pt>
                <c:pt idx="26">
                  <c:v>45291</c:v>
                </c:pt>
                <c:pt idx="27">
                  <c:v>45322</c:v>
                </c:pt>
                <c:pt idx="28">
                  <c:v>45351</c:v>
                </c:pt>
                <c:pt idx="29">
                  <c:v>45382</c:v>
                </c:pt>
                <c:pt idx="30">
                  <c:v>45412</c:v>
                </c:pt>
                <c:pt idx="31">
                  <c:v>45443</c:v>
                </c:pt>
                <c:pt idx="32">
                  <c:v>45473</c:v>
                </c:pt>
                <c:pt idx="33">
                  <c:v>45504</c:v>
                </c:pt>
                <c:pt idx="34">
                  <c:v>45535</c:v>
                </c:pt>
                <c:pt idx="35">
                  <c:v>45565</c:v>
                </c:pt>
                <c:pt idx="36">
                  <c:v>45596</c:v>
                </c:pt>
                <c:pt idx="37">
                  <c:v>45626</c:v>
                </c:pt>
                <c:pt idx="38">
                  <c:v>45657</c:v>
                </c:pt>
                <c:pt idx="39">
                  <c:v>45688</c:v>
                </c:pt>
                <c:pt idx="40">
                  <c:v>45716</c:v>
                </c:pt>
                <c:pt idx="41">
                  <c:v>45747</c:v>
                </c:pt>
                <c:pt idx="42">
                  <c:v>45777</c:v>
                </c:pt>
                <c:pt idx="43">
                  <c:v>45808</c:v>
                </c:pt>
                <c:pt idx="44">
                  <c:v>45838</c:v>
                </c:pt>
                <c:pt idx="45">
                  <c:v>45869</c:v>
                </c:pt>
                <c:pt idx="46">
                  <c:v>45900</c:v>
                </c:pt>
                <c:pt idx="47">
                  <c:v>45930</c:v>
                </c:pt>
                <c:pt idx="48">
                  <c:v>45961</c:v>
                </c:pt>
                <c:pt idx="49">
                  <c:v>45991</c:v>
                </c:pt>
                <c:pt idx="50">
                  <c:v>46022</c:v>
                </c:pt>
                <c:pt idx="51">
                  <c:v>46053</c:v>
                </c:pt>
                <c:pt idx="52">
                  <c:v>46081</c:v>
                </c:pt>
                <c:pt idx="53">
                  <c:v>46112</c:v>
                </c:pt>
                <c:pt idx="54">
                  <c:v>46142</c:v>
                </c:pt>
                <c:pt idx="55">
                  <c:v>46173</c:v>
                </c:pt>
                <c:pt idx="56">
                  <c:v>46203</c:v>
                </c:pt>
                <c:pt idx="57">
                  <c:v>46234</c:v>
                </c:pt>
                <c:pt idx="58">
                  <c:v>46265</c:v>
                </c:pt>
                <c:pt idx="59">
                  <c:v>46295</c:v>
                </c:pt>
                <c:pt idx="60">
                  <c:v>46326</c:v>
                </c:pt>
              </c:numCache>
            </c:numRef>
          </c:cat>
          <c:val>
            <c:numRef>
              <c:f>Curva!$C$11:$BZ$11</c:f>
              <c:numCache>
                <c:formatCode>0.00</c:formatCode>
                <c:ptCount val="76"/>
                <c:pt idx="0">
                  <c:v>8.0334919564606366E-2</c:v>
                </c:pt>
                <c:pt idx="1">
                  <c:v>7.9706554732439372E-2</c:v>
                </c:pt>
                <c:pt idx="2">
                  <c:v>7.7997060655476957E-2</c:v>
                </c:pt>
                <c:pt idx="3">
                  <c:v>7.7736407007478192E-2</c:v>
                </c:pt>
                <c:pt idx="4">
                  <c:v>7.8976985039780345E-2</c:v>
                </c:pt>
                <c:pt idx="5">
                  <c:v>8.2735254983035134E-2</c:v>
                </c:pt>
                <c:pt idx="6">
                  <c:v>8.3894137205220445E-2</c:v>
                </c:pt>
                <c:pt idx="7">
                  <c:v>8.509099579345758E-2</c:v>
                </c:pt>
                <c:pt idx="8">
                  <c:v>0.11248380950679149</c:v>
                </c:pt>
                <c:pt idx="9">
                  <c:v>0.11917953483298049</c:v>
                </c:pt>
                <c:pt idx="10">
                  <c:v>0.1263186268785077</c:v>
                </c:pt>
                <c:pt idx="11">
                  <c:v>0.23380326538280372</c:v>
                </c:pt>
                <c:pt idx="12">
                  <c:v>0.25641764904982267</c:v>
                </c:pt>
                <c:pt idx="13">
                  <c:v>0.27901905574800878</c:v>
                </c:pt>
                <c:pt idx="14">
                  <c:v>0.30273735425123682</c:v>
                </c:pt>
                <c:pt idx="15">
                  <c:v>0.32567725746623916</c:v>
                </c:pt>
                <c:pt idx="16">
                  <c:v>0.34672364485910373</c:v>
                </c:pt>
                <c:pt idx="17">
                  <c:v>0.49261047980220241</c:v>
                </c:pt>
                <c:pt idx="18">
                  <c:v>0.52573489141582985</c:v>
                </c:pt>
                <c:pt idx="19">
                  <c:v>0.56353269200659628</c:v>
                </c:pt>
                <c:pt idx="20">
                  <c:v>0.60011252088720823</c:v>
                </c:pt>
                <c:pt idx="21">
                  <c:v>0.63543869091375882</c:v>
                </c:pt>
                <c:pt idx="22">
                  <c:v>0.67189360526498365</c:v>
                </c:pt>
                <c:pt idx="23">
                  <c:v>0.75583569357196012</c:v>
                </c:pt>
                <c:pt idx="24">
                  <c:v>0.79616561361284255</c:v>
                </c:pt>
                <c:pt idx="25">
                  <c:v>0.83513070073770734</c:v>
                </c:pt>
                <c:pt idx="26">
                  <c:v>0.87469332296397084</c:v>
                </c:pt>
                <c:pt idx="27">
                  <c:v>0.91539575445320764</c:v>
                </c:pt>
                <c:pt idx="28">
                  <c:v>0.95281031571836627</c:v>
                </c:pt>
                <c:pt idx="29">
                  <c:v>0.99145116124965682</c:v>
                </c:pt>
                <c:pt idx="30">
                  <c:v>1.0312234643885532</c:v>
                </c:pt>
                <c:pt idx="31">
                  <c:v>1.0722268779650437</c:v>
                </c:pt>
                <c:pt idx="32">
                  <c:v>1.1079825495299289</c:v>
                </c:pt>
                <c:pt idx="33">
                  <c:v>1.1486954839883268</c:v>
                </c:pt>
                <c:pt idx="34">
                  <c:v>1.1887417841243142</c:v>
                </c:pt>
                <c:pt idx="35">
                  <c:v>1.2260175931677606</c:v>
                </c:pt>
                <c:pt idx="36">
                  <c:v>1.143947070078255</c:v>
                </c:pt>
                <c:pt idx="37">
                  <c:v>1.1757256149245165</c:v>
                </c:pt>
                <c:pt idx="38">
                  <c:v>1.20893325236171</c:v>
                </c:pt>
                <c:pt idx="39">
                  <c:v>1.2420749078803084</c:v>
                </c:pt>
                <c:pt idx="40">
                  <c:v>1.2714245568155036</c:v>
                </c:pt>
                <c:pt idx="41">
                  <c:v>1.3027256866209311</c:v>
                </c:pt>
                <c:pt idx="42">
                  <c:v>1.3339682547615084</c:v>
                </c:pt>
                <c:pt idx="43">
                  <c:v>1.3661930456558837</c:v>
                </c:pt>
                <c:pt idx="44">
                  <c:v>1.3971667297267842</c:v>
                </c:pt>
                <c:pt idx="45">
                  <c:v>1.4291107707311568</c:v>
                </c:pt>
                <c:pt idx="46">
                  <c:v>1.4605114279375719</c:v>
                </c:pt>
                <c:pt idx="47">
                  <c:v>1.4916162906430941</c:v>
                </c:pt>
                <c:pt idx="48">
                  <c:v>1.3394310968894985</c:v>
                </c:pt>
                <c:pt idx="49">
                  <c:v>1.3615133252313785</c:v>
                </c:pt>
                <c:pt idx="50">
                  <c:v>1.3870280314538519</c:v>
                </c:pt>
                <c:pt idx="51">
                  <c:v>1.4109353581082118</c:v>
                </c:pt>
                <c:pt idx="52">
                  <c:v>1.432781598098565</c:v>
                </c:pt>
                <c:pt idx="53">
                  <c:v>1.4568224749504923</c:v>
                </c:pt>
                <c:pt idx="54">
                  <c:v>1.4800546535393977</c:v>
                </c:pt>
                <c:pt idx="55">
                  <c:v>1.5032615334025226</c:v>
                </c:pt>
                <c:pt idx="56">
                  <c:v>1.527020745978547</c:v>
                </c:pt>
                <c:pt idx="57">
                  <c:v>1.5515768435419015</c:v>
                </c:pt>
                <c:pt idx="58">
                  <c:v>1.5743742334457522</c:v>
                </c:pt>
                <c:pt idx="59">
                  <c:v>1.3864695085059611</c:v>
                </c:pt>
                <c:pt idx="60">
                  <c:v>1.403394423444837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31-48CD-B164-549E758DED1C}"/>
            </c:ext>
          </c:extLst>
        </c:ser>
        <c:ser>
          <c:idx val="1"/>
          <c:order val="1"/>
          <c:tx>
            <c:strRef>
              <c:f>Curva!$B$12</c:f>
              <c:strCache>
                <c:ptCount val="1"/>
                <c:pt idx="0">
                  <c:v>17/09/21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Curva!$C$10:$BZ$10</c:f>
              <c:numCache>
                <c:formatCode>[$-416]mmm\-yy;@</c:formatCode>
                <c:ptCount val="76"/>
                <c:pt idx="0">
                  <c:v>44500</c:v>
                </c:pt>
                <c:pt idx="1">
                  <c:v>44530</c:v>
                </c:pt>
                <c:pt idx="2">
                  <c:v>44561</c:v>
                </c:pt>
                <c:pt idx="3">
                  <c:v>44592</c:v>
                </c:pt>
                <c:pt idx="4">
                  <c:v>44620</c:v>
                </c:pt>
                <c:pt idx="5">
                  <c:v>44651</c:v>
                </c:pt>
                <c:pt idx="6">
                  <c:v>44681</c:v>
                </c:pt>
                <c:pt idx="7">
                  <c:v>44712</c:v>
                </c:pt>
                <c:pt idx="8">
                  <c:v>44742</c:v>
                </c:pt>
                <c:pt idx="9">
                  <c:v>44773</c:v>
                </c:pt>
                <c:pt idx="10">
                  <c:v>44804</c:v>
                </c:pt>
                <c:pt idx="11">
                  <c:v>44834</c:v>
                </c:pt>
                <c:pt idx="12">
                  <c:v>44865</c:v>
                </c:pt>
                <c:pt idx="13">
                  <c:v>44895</c:v>
                </c:pt>
                <c:pt idx="14">
                  <c:v>44926</c:v>
                </c:pt>
                <c:pt idx="15">
                  <c:v>44957</c:v>
                </c:pt>
                <c:pt idx="16">
                  <c:v>44985</c:v>
                </c:pt>
                <c:pt idx="17">
                  <c:v>45016</c:v>
                </c:pt>
                <c:pt idx="18">
                  <c:v>45046</c:v>
                </c:pt>
                <c:pt idx="19">
                  <c:v>45077</c:v>
                </c:pt>
                <c:pt idx="20">
                  <c:v>45107</c:v>
                </c:pt>
                <c:pt idx="21">
                  <c:v>45138</c:v>
                </c:pt>
                <c:pt idx="22">
                  <c:v>45169</c:v>
                </c:pt>
                <c:pt idx="23">
                  <c:v>45199</c:v>
                </c:pt>
                <c:pt idx="24">
                  <c:v>45230</c:v>
                </c:pt>
                <c:pt idx="25">
                  <c:v>45260</c:v>
                </c:pt>
                <c:pt idx="26">
                  <c:v>45291</c:v>
                </c:pt>
                <c:pt idx="27">
                  <c:v>45322</c:v>
                </c:pt>
                <c:pt idx="28">
                  <c:v>45351</c:v>
                </c:pt>
                <c:pt idx="29">
                  <c:v>45382</c:v>
                </c:pt>
                <c:pt idx="30">
                  <c:v>45412</c:v>
                </c:pt>
                <c:pt idx="31">
                  <c:v>45443</c:v>
                </c:pt>
                <c:pt idx="32">
                  <c:v>45473</c:v>
                </c:pt>
                <c:pt idx="33">
                  <c:v>45504</c:v>
                </c:pt>
                <c:pt idx="34">
                  <c:v>45535</c:v>
                </c:pt>
                <c:pt idx="35">
                  <c:v>45565</c:v>
                </c:pt>
                <c:pt idx="36">
                  <c:v>45596</c:v>
                </c:pt>
                <c:pt idx="37">
                  <c:v>45626</c:v>
                </c:pt>
                <c:pt idx="38">
                  <c:v>45657</c:v>
                </c:pt>
                <c:pt idx="39">
                  <c:v>45688</c:v>
                </c:pt>
                <c:pt idx="40">
                  <c:v>45716</c:v>
                </c:pt>
                <c:pt idx="41">
                  <c:v>45747</c:v>
                </c:pt>
                <c:pt idx="42">
                  <c:v>45777</c:v>
                </c:pt>
                <c:pt idx="43">
                  <c:v>45808</c:v>
                </c:pt>
                <c:pt idx="44">
                  <c:v>45838</c:v>
                </c:pt>
                <c:pt idx="45">
                  <c:v>45869</c:v>
                </c:pt>
                <c:pt idx="46">
                  <c:v>45900</c:v>
                </c:pt>
                <c:pt idx="47">
                  <c:v>45930</c:v>
                </c:pt>
                <c:pt idx="48">
                  <c:v>45961</c:v>
                </c:pt>
                <c:pt idx="49">
                  <c:v>45991</c:v>
                </c:pt>
                <c:pt idx="50">
                  <c:v>46022</c:v>
                </c:pt>
                <c:pt idx="51">
                  <c:v>46053</c:v>
                </c:pt>
                <c:pt idx="52">
                  <c:v>46081</c:v>
                </c:pt>
                <c:pt idx="53">
                  <c:v>46112</c:v>
                </c:pt>
                <c:pt idx="54">
                  <c:v>46142</c:v>
                </c:pt>
                <c:pt idx="55">
                  <c:v>46173</c:v>
                </c:pt>
                <c:pt idx="56">
                  <c:v>46203</c:v>
                </c:pt>
                <c:pt idx="57">
                  <c:v>46234</c:v>
                </c:pt>
                <c:pt idx="58">
                  <c:v>46265</c:v>
                </c:pt>
                <c:pt idx="59">
                  <c:v>46295</c:v>
                </c:pt>
                <c:pt idx="60">
                  <c:v>46326</c:v>
                </c:pt>
              </c:numCache>
            </c:numRef>
          </c:cat>
          <c:val>
            <c:numRef>
              <c:f>Curva!$C$12:$BZ$12</c:f>
              <c:numCache>
                <c:formatCode>0.00</c:formatCode>
                <c:ptCount val="76"/>
                <c:pt idx="0">
                  <c:v>8.1237818845281126E-2</c:v>
                </c:pt>
                <c:pt idx="1">
                  <c:v>8.1329400997809387E-2</c:v>
                </c:pt>
                <c:pt idx="2">
                  <c:v>7.7294212995404621E-2</c:v>
                </c:pt>
                <c:pt idx="3">
                  <c:v>7.7738508846181276E-2</c:v>
                </c:pt>
                <c:pt idx="4">
                  <c:v>7.947289776666365E-2</c:v>
                </c:pt>
                <c:pt idx="5">
                  <c:v>8.1564782743903677E-2</c:v>
                </c:pt>
                <c:pt idx="6">
                  <c:v>8.2167385860643094E-2</c:v>
                </c:pt>
                <c:pt idx="7">
                  <c:v>8.278956411622572E-2</c:v>
                </c:pt>
                <c:pt idx="8">
                  <c:v>0.10377421838647646</c:v>
                </c:pt>
                <c:pt idx="9">
                  <c:v>0.10850451493826796</c:v>
                </c:pt>
                <c:pt idx="10">
                  <c:v>0.11354807403929357</c:v>
                </c:pt>
                <c:pt idx="11">
                  <c:v>0.19978065714809645</c:v>
                </c:pt>
                <c:pt idx="12">
                  <c:v>0.21699528718688299</c:v>
                </c:pt>
                <c:pt idx="13">
                  <c:v>0.23420168711574263</c:v>
                </c:pt>
                <c:pt idx="14">
                  <c:v>0.25226019763269214</c:v>
                </c:pt>
                <c:pt idx="15">
                  <c:v>0.26972883477149878</c:v>
                </c:pt>
                <c:pt idx="16">
                  <c:v>0.28575751565007573</c:v>
                </c:pt>
                <c:pt idx="17">
                  <c:v>0.42146281446964196</c:v>
                </c:pt>
                <c:pt idx="18">
                  <c:v>0.44890809286091127</c:v>
                </c:pt>
                <c:pt idx="19">
                  <c:v>0.48023245899919687</c:v>
                </c:pt>
                <c:pt idx="20">
                  <c:v>0.51055230873142676</c:v>
                </c:pt>
                <c:pt idx="21">
                  <c:v>0.53984179280419642</c:v>
                </c:pt>
                <c:pt idx="22">
                  <c:v>0.57007343698423096</c:v>
                </c:pt>
                <c:pt idx="23">
                  <c:v>0.67334968922505556</c:v>
                </c:pt>
                <c:pt idx="24">
                  <c:v>0.70951920880180086</c:v>
                </c:pt>
                <c:pt idx="25">
                  <c:v>0.74447086705742294</c:v>
                </c:pt>
                <c:pt idx="26">
                  <c:v>0.77996345304964798</c:v>
                </c:pt>
                <c:pt idx="27">
                  <c:v>0.81649421778084985</c:v>
                </c:pt>
                <c:pt idx="28">
                  <c:v>0.85007955619520459</c:v>
                </c:pt>
                <c:pt idx="29">
                  <c:v>0.88477177735502011</c:v>
                </c:pt>
                <c:pt idx="30">
                  <c:v>0.92049527453141877</c:v>
                </c:pt>
                <c:pt idx="31">
                  <c:v>0.95732933086445371</c:v>
                </c:pt>
                <c:pt idx="32">
                  <c:v>0.98946121848442203</c:v>
                </c:pt>
                <c:pt idx="33">
                  <c:v>1.0260626903164647</c:v>
                </c:pt>
                <c:pt idx="34">
                  <c:v>1.0620674065828786</c:v>
                </c:pt>
                <c:pt idx="35">
                  <c:v>1.0196907458723814</c:v>
                </c:pt>
                <c:pt idx="36">
                  <c:v>1.0508090967444872</c:v>
                </c:pt>
                <c:pt idx="37">
                  <c:v>1.0808749626374239</c:v>
                </c:pt>
                <c:pt idx="38">
                  <c:v>1.1123066564331374</c:v>
                </c:pt>
                <c:pt idx="39">
                  <c:v>1.1436800213617817</c:v>
                </c:pt>
                <c:pt idx="40">
                  <c:v>1.1714724772264873</c:v>
                </c:pt>
                <c:pt idx="41">
                  <c:v>1.2011248338659186</c:v>
                </c:pt>
                <c:pt idx="42">
                  <c:v>1.2307250805037029</c:v>
                </c:pt>
                <c:pt idx="43">
                  <c:v>1.2612592678289403</c:v>
                </c:pt>
                <c:pt idx="44">
                  <c:v>1.2906258075542354</c:v>
                </c:pt>
                <c:pt idx="45">
                  <c:v>1.3209157612434907</c:v>
                </c:pt>
                <c:pt idx="46">
                  <c:v>1.3506907786031697</c:v>
                </c:pt>
                <c:pt idx="47">
                  <c:v>1.2325965385482363</c:v>
                </c:pt>
                <c:pt idx="48">
                  <c:v>1.2575575309972109</c:v>
                </c:pt>
                <c:pt idx="49">
                  <c:v>1.2792918702002611</c:v>
                </c:pt>
                <c:pt idx="50">
                  <c:v>1.3044127840027286</c:v>
                </c:pt>
                <c:pt idx="51">
                  <c:v>1.327951350098999</c:v>
                </c:pt>
                <c:pt idx="52">
                  <c:v>1.3494676855749788</c:v>
                </c:pt>
                <c:pt idx="53">
                  <c:v>1.3731563723764493</c:v>
                </c:pt>
                <c:pt idx="54">
                  <c:v>1.3960479969563619</c:v>
                </c:pt>
                <c:pt idx="55">
                  <c:v>1.418913887835771</c:v>
                </c:pt>
                <c:pt idx="56">
                  <c:v>1.4423414039042015</c:v>
                </c:pt>
                <c:pt idx="57">
                  <c:v>1.4665481149584991</c:v>
                </c:pt>
                <c:pt idx="58">
                  <c:v>1.4890384109813581</c:v>
                </c:pt>
                <c:pt idx="59">
                  <c:v>1.3404814464355039</c:v>
                </c:pt>
                <c:pt idx="60">
                  <c:v>1.3583468610898211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31-48CD-B164-549E758DED1C}"/>
            </c:ext>
          </c:extLst>
        </c:ser>
        <c:ser>
          <c:idx val="2"/>
          <c:order val="2"/>
          <c:tx>
            <c:strRef>
              <c:f>Curva!$B$13</c:f>
              <c:strCache>
                <c:ptCount val="1"/>
                <c:pt idx="0">
                  <c:v>10/09/21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Curva!$C$10:$BZ$10</c:f>
              <c:numCache>
                <c:formatCode>[$-416]mmm\-yy;@</c:formatCode>
                <c:ptCount val="76"/>
                <c:pt idx="0">
                  <c:v>44500</c:v>
                </c:pt>
                <c:pt idx="1">
                  <c:v>44530</c:v>
                </c:pt>
                <c:pt idx="2">
                  <c:v>44561</c:v>
                </c:pt>
                <c:pt idx="3">
                  <c:v>44592</c:v>
                </c:pt>
                <c:pt idx="4">
                  <c:v>44620</c:v>
                </c:pt>
                <c:pt idx="5">
                  <c:v>44651</c:v>
                </c:pt>
                <c:pt idx="6">
                  <c:v>44681</c:v>
                </c:pt>
                <c:pt idx="7">
                  <c:v>44712</c:v>
                </c:pt>
                <c:pt idx="8">
                  <c:v>44742</c:v>
                </c:pt>
                <c:pt idx="9">
                  <c:v>44773</c:v>
                </c:pt>
                <c:pt idx="10">
                  <c:v>44804</c:v>
                </c:pt>
                <c:pt idx="11">
                  <c:v>44834</c:v>
                </c:pt>
                <c:pt idx="12">
                  <c:v>44865</c:v>
                </c:pt>
                <c:pt idx="13">
                  <c:v>44895</c:v>
                </c:pt>
                <c:pt idx="14">
                  <c:v>44926</c:v>
                </c:pt>
                <c:pt idx="15">
                  <c:v>44957</c:v>
                </c:pt>
                <c:pt idx="16">
                  <c:v>44985</c:v>
                </c:pt>
                <c:pt idx="17">
                  <c:v>45016</c:v>
                </c:pt>
                <c:pt idx="18">
                  <c:v>45046</c:v>
                </c:pt>
                <c:pt idx="19">
                  <c:v>45077</c:v>
                </c:pt>
                <c:pt idx="20">
                  <c:v>45107</c:v>
                </c:pt>
                <c:pt idx="21">
                  <c:v>45138</c:v>
                </c:pt>
                <c:pt idx="22">
                  <c:v>45169</c:v>
                </c:pt>
                <c:pt idx="23">
                  <c:v>45199</c:v>
                </c:pt>
                <c:pt idx="24">
                  <c:v>45230</c:v>
                </c:pt>
                <c:pt idx="25">
                  <c:v>45260</c:v>
                </c:pt>
                <c:pt idx="26">
                  <c:v>45291</c:v>
                </c:pt>
                <c:pt idx="27">
                  <c:v>45322</c:v>
                </c:pt>
                <c:pt idx="28">
                  <c:v>45351</c:v>
                </c:pt>
                <c:pt idx="29">
                  <c:v>45382</c:v>
                </c:pt>
                <c:pt idx="30">
                  <c:v>45412</c:v>
                </c:pt>
                <c:pt idx="31">
                  <c:v>45443</c:v>
                </c:pt>
                <c:pt idx="32">
                  <c:v>45473</c:v>
                </c:pt>
                <c:pt idx="33">
                  <c:v>45504</c:v>
                </c:pt>
                <c:pt idx="34">
                  <c:v>45535</c:v>
                </c:pt>
                <c:pt idx="35">
                  <c:v>45565</c:v>
                </c:pt>
                <c:pt idx="36">
                  <c:v>45596</c:v>
                </c:pt>
                <c:pt idx="37">
                  <c:v>45626</c:v>
                </c:pt>
                <c:pt idx="38">
                  <c:v>45657</c:v>
                </c:pt>
                <c:pt idx="39">
                  <c:v>45688</c:v>
                </c:pt>
                <c:pt idx="40">
                  <c:v>45716</c:v>
                </c:pt>
                <c:pt idx="41">
                  <c:v>45747</c:v>
                </c:pt>
                <c:pt idx="42">
                  <c:v>45777</c:v>
                </c:pt>
                <c:pt idx="43">
                  <c:v>45808</c:v>
                </c:pt>
                <c:pt idx="44">
                  <c:v>45838</c:v>
                </c:pt>
                <c:pt idx="45">
                  <c:v>45869</c:v>
                </c:pt>
                <c:pt idx="46">
                  <c:v>45900</c:v>
                </c:pt>
                <c:pt idx="47">
                  <c:v>45930</c:v>
                </c:pt>
                <c:pt idx="48">
                  <c:v>45961</c:v>
                </c:pt>
                <c:pt idx="49">
                  <c:v>45991</c:v>
                </c:pt>
                <c:pt idx="50">
                  <c:v>46022</c:v>
                </c:pt>
                <c:pt idx="51">
                  <c:v>46053</c:v>
                </c:pt>
                <c:pt idx="52">
                  <c:v>46081</c:v>
                </c:pt>
                <c:pt idx="53">
                  <c:v>46112</c:v>
                </c:pt>
                <c:pt idx="54">
                  <c:v>46142</c:v>
                </c:pt>
                <c:pt idx="55">
                  <c:v>46173</c:v>
                </c:pt>
                <c:pt idx="56">
                  <c:v>46203</c:v>
                </c:pt>
                <c:pt idx="57">
                  <c:v>46234</c:v>
                </c:pt>
                <c:pt idx="58">
                  <c:v>46265</c:v>
                </c:pt>
                <c:pt idx="59">
                  <c:v>46295</c:v>
                </c:pt>
                <c:pt idx="60">
                  <c:v>46326</c:v>
                </c:pt>
              </c:numCache>
            </c:numRef>
          </c:cat>
          <c:val>
            <c:numRef>
              <c:f>Curva!$C$13:$BZ$13</c:f>
              <c:numCache>
                <c:formatCode>0.00</c:formatCode>
                <c:ptCount val="76"/>
                <c:pt idx="0">
                  <c:v>7.5573323255362382E-2</c:v>
                </c:pt>
                <c:pt idx="1">
                  <c:v>7.6262770178914252E-2</c:v>
                </c:pt>
                <c:pt idx="2">
                  <c:v>7.8536354923386412E-2</c:v>
                </c:pt>
                <c:pt idx="3">
                  <c:v>7.7354391164519143E-2</c:v>
                </c:pt>
                <c:pt idx="4">
                  <c:v>8.0457546113521503E-2</c:v>
                </c:pt>
                <c:pt idx="5">
                  <c:v>8.0757741893755508E-2</c:v>
                </c:pt>
                <c:pt idx="6">
                  <c:v>8.1608521151466107E-2</c:v>
                </c:pt>
                <c:pt idx="7">
                  <c:v>8.2487100989681025E-2</c:v>
                </c:pt>
                <c:pt idx="8">
                  <c:v>0.10188483695916517</c:v>
                </c:pt>
                <c:pt idx="9">
                  <c:v>0.10632182719572114</c:v>
                </c:pt>
                <c:pt idx="10">
                  <c:v>0.11105266756583632</c:v>
                </c:pt>
                <c:pt idx="11">
                  <c:v>0.19471925629499509</c:v>
                </c:pt>
                <c:pt idx="12">
                  <c:v>0.21087279833498229</c:v>
                </c:pt>
                <c:pt idx="13">
                  <c:v>0.22701887730480763</c:v>
                </c:pt>
                <c:pt idx="14">
                  <c:v>0.2439648611909373</c:v>
                </c:pt>
                <c:pt idx="15">
                  <c:v>0.26035767823273659</c:v>
                </c:pt>
                <c:pt idx="16">
                  <c:v>0.27539955510480491</c:v>
                </c:pt>
                <c:pt idx="17">
                  <c:v>0.39525192501876916</c:v>
                </c:pt>
                <c:pt idx="18">
                  <c:v>0.4200404253351665</c:v>
                </c:pt>
                <c:pt idx="19">
                  <c:v>0.44833475898986563</c:v>
                </c:pt>
                <c:pt idx="20">
                  <c:v>0.47572363701142706</c:v>
                </c:pt>
                <c:pt idx="21">
                  <c:v>0.50218459876116839</c:v>
                </c:pt>
                <c:pt idx="22">
                  <c:v>0.52949909827137975</c:v>
                </c:pt>
                <c:pt idx="23">
                  <c:v>0.62327965661168594</c:v>
                </c:pt>
                <c:pt idx="24">
                  <c:v>0.65590764251144418</c:v>
                </c:pt>
                <c:pt idx="25">
                  <c:v>0.68744078293025979</c:v>
                </c:pt>
                <c:pt idx="26">
                  <c:v>0.71946528003041799</c:v>
                </c:pt>
                <c:pt idx="27">
                  <c:v>0.75243434802807485</c:v>
                </c:pt>
                <c:pt idx="28">
                  <c:v>0.78274889442919715</c:v>
                </c:pt>
                <c:pt idx="29">
                  <c:v>0.81406654150484314</c:v>
                </c:pt>
                <c:pt idx="30">
                  <c:v>0.8463234884583668</c:v>
                </c:pt>
                <c:pt idx="31">
                  <c:v>0.8795870205124956</c:v>
                </c:pt>
                <c:pt idx="32">
                  <c:v>0.90861106805384417</c:v>
                </c:pt>
                <c:pt idx="33">
                  <c:v>0.94168096032110071</c:v>
                </c:pt>
                <c:pt idx="34">
                  <c:v>0.97421451365442557</c:v>
                </c:pt>
                <c:pt idx="35">
                  <c:v>0.96021553044778329</c:v>
                </c:pt>
                <c:pt idx="36">
                  <c:v>0.98967859935239488</c:v>
                </c:pt>
                <c:pt idx="37">
                  <c:v>1.0181477458566235</c:v>
                </c:pt>
                <c:pt idx="38">
                  <c:v>1.0479180132278998</c:v>
                </c:pt>
                <c:pt idx="39">
                  <c:v>1.0776361252204936</c:v>
                </c:pt>
                <c:pt idx="40">
                  <c:v>1.1039675734103582</c:v>
                </c:pt>
                <c:pt idx="41">
                  <c:v>1.1320682245550273</c:v>
                </c:pt>
                <c:pt idx="42">
                  <c:v>1.160122203734737</c:v>
                </c:pt>
                <c:pt idx="43">
                  <c:v>1.1890640682530318</c:v>
                </c:pt>
                <c:pt idx="44">
                  <c:v>1.2169095679857023</c:v>
                </c:pt>
                <c:pt idx="45">
                  <c:v>1.2456335052224434</c:v>
                </c:pt>
                <c:pt idx="46">
                  <c:v>1.2738702768393393</c:v>
                </c:pt>
                <c:pt idx="47">
                  <c:v>1.1798267749334457</c:v>
                </c:pt>
                <c:pt idx="48">
                  <c:v>1.2042790918140867</c:v>
                </c:pt>
                <c:pt idx="49">
                  <c:v>1.2255758088572932</c:v>
                </c:pt>
                <c:pt idx="50">
                  <c:v>1.2501958549804293</c:v>
                </c:pt>
                <c:pt idx="51">
                  <c:v>1.2732657351506302</c:v>
                </c:pt>
                <c:pt idx="52">
                  <c:v>1.2943579344311118</c:v>
                </c:pt>
                <c:pt idx="53">
                  <c:v>1.3175861053165148</c:v>
                </c:pt>
                <c:pt idx="54">
                  <c:v>1.3400331027213497</c:v>
                </c:pt>
                <c:pt idx="55">
                  <c:v>1.3624549055997193</c:v>
                </c:pt>
                <c:pt idx="56">
                  <c:v>1.3854375747275327</c:v>
                </c:pt>
                <c:pt idx="57">
                  <c:v>1.4091815637291563</c:v>
                </c:pt>
                <c:pt idx="58">
                  <c:v>1.431252087590984</c:v>
                </c:pt>
                <c:pt idx="59">
                  <c:v>1.3127435883371061</c:v>
                </c:pt>
                <c:pt idx="60">
                  <c:v>1.3311486196814215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31-48CD-B164-549E758DED1C}"/>
            </c:ext>
          </c:extLst>
        </c:ser>
        <c:ser>
          <c:idx val="3"/>
          <c:order val="3"/>
          <c:tx>
            <c:strRef>
              <c:f>Curva!$B$21</c:f>
              <c:strCache>
                <c:ptCount val="1"/>
                <c:pt idx="0">
                  <c:v>FOMC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Curva!$C$10:$BZ$10</c:f>
              <c:numCache>
                <c:formatCode>[$-416]mmm\-yy;@</c:formatCode>
                <c:ptCount val="76"/>
                <c:pt idx="0">
                  <c:v>44500</c:v>
                </c:pt>
                <c:pt idx="1">
                  <c:v>44530</c:v>
                </c:pt>
                <c:pt idx="2">
                  <c:v>44561</c:v>
                </c:pt>
                <c:pt idx="3">
                  <c:v>44592</c:v>
                </c:pt>
                <c:pt idx="4">
                  <c:v>44620</c:v>
                </c:pt>
                <c:pt idx="5">
                  <c:v>44651</c:v>
                </c:pt>
                <c:pt idx="6">
                  <c:v>44681</c:v>
                </c:pt>
                <c:pt idx="7">
                  <c:v>44712</c:v>
                </c:pt>
                <c:pt idx="8">
                  <c:v>44742</c:v>
                </c:pt>
                <c:pt idx="9">
                  <c:v>44773</c:v>
                </c:pt>
                <c:pt idx="10">
                  <c:v>44804</c:v>
                </c:pt>
                <c:pt idx="11">
                  <c:v>44834</c:v>
                </c:pt>
                <c:pt idx="12">
                  <c:v>44865</c:v>
                </c:pt>
                <c:pt idx="13">
                  <c:v>44895</c:v>
                </c:pt>
                <c:pt idx="14">
                  <c:v>44926</c:v>
                </c:pt>
                <c:pt idx="15">
                  <c:v>44957</c:v>
                </c:pt>
                <c:pt idx="16">
                  <c:v>44985</c:v>
                </c:pt>
                <c:pt idx="17">
                  <c:v>45016</c:v>
                </c:pt>
                <c:pt idx="18">
                  <c:v>45046</c:v>
                </c:pt>
                <c:pt idx="19">
                  <c:v>45077</c:v>
                </c:pt>
                <c:pt idx="20">
                  <c:v>45107</c:v>
                </c:pt>
                <c:pt idx="21">
                  <c:v>45138</c:v>
                </c:pt>
                <c:pt idx="22">
                  <c:v>45169</c:v>
                </c:pt>
                <c:pt idx="23">
                  <c:v>45199</c:v>
                </c:pt>
                <c:pt idx="24">
                  <c:v>45230</c:v>
                </c:pt>
                <c:pt idx="25">
                  <c:v>45260</c:v>
                </c:pt>
                <c:pt idx="26">
                  <c:v>45291</c:v>
                </c:pt>
                <c:pt idx="27">
                  <c:v>45322</c:v>
                </c:pt>
                <c:pt idx="28">
                  <c:v>45351</c:v>
                </c:pt>
                <c:pt idx="29">
                  <c:v>45382</c:v>
                </c:pt>
                <c:pt idx="30">
                  <c:v>45412</c:v>
                </c:pt>
                <c:pt idx="31">
                  <c:v>45443</c:v>
                </c:pt>
                <c:pt idx="32">
                  <c:v>45473</c:v>
                </c:pt>
                <c:pt idx="33">
                  <c:v>45504</c:v>
                </c:pt>
                <c:pt idx="34">
                  <c:v>45535</c:v>
                </c:pt>
                <c:pt idx="35">
                  <c:v>45565</c:v>
                </c:pt>
                <c:pt idx="36">
                  <c:v>45596</c:v>
                </c:pt>
                <c:pt idx="37">
                  <c:v>45626</c:v>
                </c:pt>
                <c:pt idx="38">
                  <c:v>45657</c:v>
                </c:pt>
                <c:pt idx="39">
                  <c:v>45688</c:v>
                </c:pt>
                <c:pt idx="40">
                  <c:v>45716</c:v>
                </c:pt>
                <c:pt idx="41">
                  <c:v>45747</c:v>
                </c:pt>
                <c:pt idx="42">
                  <c:v>45777</c:v>
                </c:pt>
                <c:pt idx="43">
                  <c:v>45808</c:v>
                </c:pt>
                <c:pt idx="44">
                  <c:v>45838</c:v>
                </c:pt>
                <c:pt idx="45">
                  <c:v>45869</c:v>
                </c:pt>
                <c:pt idx="46">
                  <c:v>45900</c:v>
                </c:pt>
                <c:pt idx="47">
                  <c:v>45930</c:v>
                </c:pt>
                <c:pt idx="48">
                  <c:v>45961</c:v>
                </c:pt>
                <c:pt idx="49">
                  <c:v>45991</c:v>
                </c:pt>
                <c:pt idx="50">
                  <c:v>46022</c:v>
                </c:pt>
                <c:pt idx="51">
                  <c:v>46053</c:v>
                </c:pt>
                <c:pt idx="52">
                  <c:v>46081</c:v>
                </c:pt>
                <c:pt idx="53">
                  <c:v>46112</c:v>
                </c:pt>
                <c:pt idx="54">
                  <c:v>46142</c:v>
                </c:pt>
                <c:pt idx="55">
                  <c:v>46173</c:v>
                </c:pt>
                <c:pt idx="56">
                  <c:v>46203</c:v>
                </c:pt>
                <c:pt idx="57">
                  <c:v>46234</c:v>
                </c:pt>
                <c:pt idx="58">
                  <c:v>46265</c:v>
                </c:pt>
                <c:pt idx="59">
                  <c:v>46295</c:v>
                </c:pt>
                <c:pt idx="60">
                  <c:v>46326</c:v>
                </c:pt>
              </c:numCache>
            </c:numRef>
          </c:cat>
          <c:val>
            <c:numRef>
              <c:f>Curva!$C$21:$BZ$21</c:f>
              <c:numCache>
                <c:formatCode>General</c:formatCode>
                <c:ptCount val="76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0.375</c:v>
                </c:pt>
                <c:pt idx="15">
                  <c:v>0.375</c:v>
                </c:pt>
                <c:pt idx="16">
                  <c:v>0.375</c:v>
                </c:pt>
                <c:pt idx="17">
                  <c:v>0.375</c:v>
                </c:pt>
                <c:pt idx="18">
                  <c:v>0.375</c:v>
                </c:pt>
                <c:pt idx="19">
                  <c:v>0.375</c:v>
                </c:pt>
                <c:pt idx="20">
                  <c:v>0.625</c:v>
                </c:pt>
                <c:pt idx="21">
                  <c:v>0.625</c:v>
                </c:pt>
                <c:pt idx="22">
                  <c:v>0.625</c:v>
                </c:pt>
                <c:pt idx="23">
                  <c:v>0.625</c:v>
                </c:pt>
                <c:pt idx="24">
                  <c:v>0.625</c:v>
                </c:pt>
                <c:pt idx="25">
                  <c:v>0.625</c:v>
                </c:pt>
                <c:pt idx="26">
                  <c:v>0.875</c:v>
                </c:pt>
                <c:pt idx="27">
                  <c:v>0.875</c:v>
                </c:pt>
                <c:pt idx="28">
                  <c:v>0.875</c:v>
                </c:pt>
                <c:pt idx="29">
                  <c:v>0.875</c:v>
                </c:pt>
                <c:pt idx="30">
                  <c:v>0.875</c:v>
                </c:pt>
                <c:pt idx="31">
                  <c:v>0.875</c:v>
                </c:pt>
                <c:pt idx="32">
                  <c:v>1.125</c:v>
                </c:pt>
                <c:pt idx="33">
                  <c:v>1.125</c:v>
                </c:pt>
                <c:pt idx="34">
                  <c:v>1.125</c:v>
                </c:pt>
                <c:pt idx="35">
                  <c:v>1.375</c:v>
                </c:pt>
                <c:pt idx="36">
                  <c:v>1.375</c:v>
                </c:pt>
                <c:pt idx="37">
                  <c:v>1.375</c:v>
                </c:pt>
                <c:pt idx="38">
                  <c:v>1.625</c:v>
                </c:pt>
                <c:pt idx="39">
                  <c:v>1.625</c:v>
                </c:pt>
                <c:pt idx="40">
                  <c:v>1.625</c:v>
                </c:pt>
                <c:pt idx="41">
                  <c:v>1.625</c:v>
                </c:pt>
                <c:pt idx="42">
                  <c:v>1.625</c:v>
                </c:pt>
                <c:pt idx="43">
                  <c:v>1.625</c:v>
                </c:pt>
                <c:pt idx="44">
                  <c:v>1.625</c:v>
                </c:pt>
                <c:pt idx="45">
                  <c:v>1.625</c:v>
                </c:pt>
                <c:pt idx="46">
                  <c:v>1.625</c:v>
                </c:pt>
                <c:pt idx="47">
                  <c:v>1.625</c:v>
                </c:pt>
                <c:pt idx="48">
                  <c:v>1.625</c:v>
                </c:pt>
                <c:pt idx="49">
                  <c:v>1.625</c:v>
                </c:pt>
                <c:pt idx="50">
                  <c:v>1.625</c:v>
                </c:pt>
                <c:pt idx="51">
                  <c:v>1.625</c:v>
                </c:pt>
                <c:pt idx="52">
                  <c:v>1.625</c:v>
                </c:pt>
                <c:pt idx="53">
                  <c:v>1.625</c:v>
                </c:pt>
                <c:pt idx="54">
                  <c:v>1.625</c:v>
                </c:pt>
                <c:pt idx="55">
                  <c:v>1.625</c:v>
                </c:pt>
                <c:pt idx="56">
                  <c:v>1.625</c:v>
                </c:pt>
                <c:pt idx="57">
                  <c:v>1.625</c:v>
                </c:pt>
                <c:pt idx="58">
                  <c:v>1.625</c:v>
                </c:pt>
                <c:pt idx="59">
                  <c:v>1.625</c:v>
                </c:pt>
                <c:pt idx="60">
                  <c:v>1.625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31-48CD-B164-549E758D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372880"/>
        <c:axId val="604374448"/>
      </c:lineChart>
      <c:dateAx>
        <c:axId val="604372880"/>
        <c:scaling>
          <c:orientation val="minMax"/>
          <c:max val="45657"/>
          <c:min val="44440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4374448"/>
        <c:crosses val="autoZero"/>
        <c:auto val="1"/>
        <c:lblOffset val="100"/>
        <c:baseTimeUnit val="months"/>
        <c:majorUnit val="3"/>
        <c:majorTimeUnit val="months"/>
      </c:dateAx>
      <c:valAx>
        <c:axId val="6043744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43728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09375E-2"/>
          <c:y val="0.90896689814814813"/>
          <c:w val="0.93124683544303799"/>
          <c:h val="8.6489814814814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i="0" dirty="0">
                <a:latin typeface="+mj-lt"/>
              </a:rPr>
              <a:t>Projeção</a:t>
            </a:r>
            <a:r>
              <a:rPr lang="pt-BR" sz="2400" i="0" baseline="0" dirty="0">
                <a:latin typeface="+mj-lt"/>
              </a:rPr>
              <a:t> para o ritmo do</a:t>
            </a:r>
            <a:r>
              <a:rPr lang="pt-BR" sz="2400" i="1" baseline="0" dirty="0">
                <a:latin typeface="+mj-lt"/>
              </a:rPr>
              <a:t> </a:t>
            </a:r>
            <a:r>
              <a:rPr lang="pt-BR" sz="2400" i="1" baseline="0" dirty="0" err="1">
                <a:latin typeface="+mj-lt"/>
              </a:rPr>
              <a:t>Tapering</a:t>
            </a:r>
            <a:endParaRPr lang="pt-BR" sz="2400" i="1" baseline="0" dirty="0">
              <a:latin typeface="+mj-lt"/>
            </a:endParaRPr>
          </a:p>
          <a:p>
            <a:pPr>
              <a:defRPr sz="1800"/>
            </a:pPr>
            <a:r>
              <a:rPr lang="pt-BR" sz="1400" b="0" i="0" baseline="0" dirty="0">
                <a:latin typeface="+mj-lt"/>
              </a:rPr>
              <a:t>(Volume de compras por trimestre, em </a:t>
            </a:r>
            <a:r>
              <a:rPr lang="pt-BR" sz="1400" b="0" i="0" baseline="0" dirty="0" err="1">
                <a:latin typeface="+mj-lt"/>
              </a:rPr>
              <a:t>US$bi</a:t>
            </a:r>
            <a:r>
              <a:rPr lang="pt-BR" sz="1400" b="0" i="0" baseline="0" dirty="0">
                <a:latin typeface="+mj-lt"/>
              </a:rPr>
              <a:t>)</a:t>
            </a:r>
            <a:endParaRPr lang="pt-BR" sz="1400" b="0" i="0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1253124999999995E-2"/>
          <c:y val="0.16995509261743333"/>
          <c:w val="0.89449340277777778"/>
          <c:h val="0.64471566712445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Survey!$D$3</c:f>
              <c:strCache>
                <c:ptCount val="1"/>
                <c:pt idx="0">
                  <c:v>Survey of Market Participants - 07/2021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Survey!$B$4:$B$11</c:f>
              <c:numCache>
                <c:formatCode>mmm\-yy</c:formatCode>
                <c:ptCount val="8"/>
                <c:pt idx="0">
                  <c:v>44256</c:v>
                </c:pt>
                <c:pt idx="1">
                  <c:v>44348</c:v>
                </c:pt>
                <c:pt idx="2">
                  <c:v>44440</c:v>
                </c:pt>
                <c:pt idx="3">
                  <c:v>44531</c:v>
                </c:pt>
                <c:pt idx="4">
                  <c:v>44621</c:v>
                </c:pt>
                <c:pt idx="5">
                  <c:v>44713</c:v>
                </c:pt>
                <c:pt idx="6">
                  <c:v>44805</c:v>
                </c:pt>
                <c:pt idx="7">
                  <c:v>44896</c:v>
                </c:pt>
              </c:numCache>
            </c:numRef>
          </c:cat>
          <c:val>
            <c:numRef>
              <c:f>Survey!$D$4:$D$11</c:f>
              <c:numCache>
                <c:formatCode>General</c:formatCode>
                <c:ptCount val="8"/>
                <c:pt idx="3" formatCode="0">
                  <c:v>360</c:v>
                </c:pt>
                <c:pt idx="4" formatCode="0">
                  <c:v>271</c:v>
                </c:pt>
                <c:pt idx="5" formatCode="0">
                  <c:v>180</c:v>
                </c:pt>
                <c:pt idx="6" formatCode="0">
                  <c:v>84</c:v>
                </c:pt>
                <c:pt idx="7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1-45B5-8B73-B236BFAA890B}"/>
            </c:ext>
          </c:extLst>
        </c:ser>
        <c:ser>
          <c:idx val="1"/>
          <c:order val="1"/>
          <c:tx>
            <c:strRef>
              <c:f>Survey!$E$3</c:f>
              <c:strCache>
                <c:ptCount val="1"/>
                <c:pt idx="0">
                  <c:v>BBDTVM</c:v>
                </c:pt>
              </c:strCache>
            </c:strRef>
          </c:tx>
          <c:spPr>
            <a:solidFill>
              <a:srgbClr val="FFC000"/>
            </a:solidFill>
            <a:ln w="28575">
              <a:solidFill>
                <a:srgbClr val="FFC000"/>
              </a:solidFill>
            </a:ln>
            <a:effectLst/>
          </c:spPr>
          <c:invertIfNegative val="0"/>
          <c:cat>
            <c:numRef>
              <c:f>Survey!$B$4:$B$11</c:f>
              <c:numCache>
                <c:formatCode>mmm\-yy</c:formatCode>
                <c:ptCount val="8"/>
                <c:pt idx="0">
                  <c:v>44256</c:v>
                </c:pt>
                <c:pt idx="1">
                  <c:v>44348</c:v>
                </c:pt>
                <c:pt idx="2">
                  <c:v>44440</c:v>
                </c:pt>
                <c:pt idx="3">
                  <c:v>44531</c:v>
                </c:pt>
                <c:pt idx="4">
                  <c:v>44621</c:v>
                </c:pt>
                <c:pt idx="5">
                  <c:v>44713</c:v>
                </c:pt>
                <c:pt idx="6">
                  <c:v>44805</c:v>
                </c:pt>
                <c:pt idx="7">
                  <c:v>44896</c:v>
                </c:pt>
              </c:numCache>
            </c:numRef>
          </c:cat>
          <c:val>
            <c:numRef>
              <c:f>Survey!$E$4:$E$11</c:f>
              <c:numCache>
                <c:formatCode>General</c:formatCode>
                <c:ptCount val="8"/>
                <c:pt idx="3" formatCode="0">
                  <c:v>345</c:v>
                </c:pt>
                <c:pt idx="4" formatCode="0">
                  <c:v>225</c:v>
                </c:pt>
                <c:pt idx="5" formatCode="0">
                  <c:v>90</c:v>
                </c:pt>
                <c:pt idx="6" formatCode="0">
                  <c:v>0</c:v>
                </c:pt>
                <c:pt idx="7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E1-45B5-8B73-B236BFAA890B}"/>
            </c:ext>
          </c:extLst>
        </c:ser>
        <c:ser>
          <c:idx val="2"/>
          <c:order val="2"/>
          <c:tx>
            <c:strRef>
              <c:f>Survey!$C$3</c:f>
              <c:strCache>
                <c:ptCount val="1"/>
                <c:pt idx="0">
                  <c:v>Atual</c:v>
                </c:pt>
              </c:strCache>
            </c:strRef>
          </c:tx>
          <c:spPr>
            <a:solidFill>
              <a:srgbClr val="002060"/>
            </a:solidFill>
            <a:ln w="38100">
              <a:solidFill>
                <a:srgbClr val="002060"/>
              </a:solidFill>
            </a:ln>
            <a:effectLst/>
          </c:spPr>
          <c:invertIfNegative val="0"/>
          <c:cat>
            <c:numRef>
              <c:f>Survey!$B$4:$B$11</c:f>
              <c:numCache>
                <c:formatCode>mmm\-yy</c:formatCode>
                <c:ptCount val="8"/>
                <c:pt idx="0">
                  <c:v>44256</c:v>
                </c:pt>
                <c:pt idx="1">
                  <c:v>44348</c:v>
                </c:pt>
                <c:pt idx="2">
                  <c:v>44440</c:v>
                </c:pt>
                <c:pt idx="3">
                  <c:v>44531</c:v>
                </c:pt>
                <c:pt idx="4">
                  <c:v>44621</c:v>
                </c:pt>
                <c:pt idx="5">
                  <c:v>44713</c:v>
                </c:pt>
                <c:pt idx="6">
                  <c:v>44805</c:v>
                </c:pt>
                <c:pt idx="7">
                  <c:v>44896</c:v>
                </c:pt>
              </c:numCache>
            </c:numRef>
          </c:cat>
          <c:val>
            <c:numRef>
              <c:f>Survey!$C$4:$C$11</c:f>
              <c:numCache>
                <c:formatCode>0</c:formatCode>
                <c:ptCount val="8"/>
                <c:pt idx="0">
                  <c:v>360</c:v>
                </c:pt>
                <c:pt idx="1">
                  <c:v>360</c:v>
                </c:pt>
                <c:pt idx="2">
                  <c:v>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E1-45B5-8B73-B236BFAA8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"/>
        <c:axId val="604371704"/>
        <c:axId val="604375232"/>
      </c:barChart>
      <c:dateAx>
        <c:axId val="604371704"/>
        <c:scaling>
          <c:orientation val="minMax"/>
          <c:max val="44926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4375232"/>
        <c:crosses val="autoZero"/>
        <c:auto val="1"/>
        <c:lblOffset val="100"/>
        <c:baseTimeUnit val="months"/>
        <c:majorUnit val="3"/>
        <c:majorTimeUnit val="months"/>
      </c:dateAx>
      <c:valAx>
        <c:axId val="604375232"/>
        <c:scaling>
          <c:orientation val="minMax"/>
          <c:max val="3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437170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DXY - Hipóteses BBDTVM</a:t>
            </a:r>
          </a:p>
          <a:p>
            <a:pPr>
              <a:defRPr sz="2400" b="1">
                <a:solidFill>
                  <a:schemeClr val="tx1"/>
                </a:solidFill>
                <a:latin typeface="+mj-lt"/>
              </a:defRPr>
            </a:pPr>
            <a:r>
              <a:rPr lang="pt-BR" sz="1400" b="0" dirty="0">
                <a:solidFill>
                  <a:schemeClr val="tx1"/>
                </a:solidFill>
                <a:latin typeface="+mj-lt"/>
              </a:rPr>
              <a:t>(Média trimestral)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1C5-490F-81D7-AF2B0430783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C5-490F-81D7-AF2B0430783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1C5-490F-81D7-AF2B04307836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C5-490F-81D7-AF2B0430783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21-4F94-98FB-A6985E93F6C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21-4F94-98FB-A6985E93F6C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21-4F94-98FB-A6985E93F6C1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91-93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21-4F94-98FB-A6985E93F6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92-94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21-4F94-98FB-A6985E93F6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92-94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21-4F94-98FB-A6985E93F6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Planilha1!$I$7:$I$13</c:f>
              <c:strCache>
                <c:ptCount val="7"/>
                <c:pt idx="0">
                  <c:v>3T20</c:v>
                </c:pt>
                <c:pt idx="1">
                  <c:v>4T20</c:v>
                </c:pt>
                <c:pt idx="2">
                  <c:v>1T21</c:v>
                </c:pt>
                <c:pt idx="3">
                  <c:v>2T21</c:v>
                </c:pt>
                <c:pt idx="4">
                  <c:v>3T21</c:v>
                </c:pt>
                <c:pt idx="5">
                  <c:v>4T21</c:v>
                </c:pt>
                <c:pt idx="6">
                  <c:v>1T22</c:v>
                </c:pt>
              </c:strCache>
            </c:strRef>
          </c:cat>
          <c:val>
            <c:numRef>
              <c:f>Planilha1!$J$7:$J$13</c:f>
              <c:numCache>
                <c:formatCode>General</c:formatCode>
                <c:ptCount val="7"/>
                <c:pt idx="0">
                  <c:v>94.05</c:v>
                </c:pt>
                <c:pt idx="1">
                  <c:v>92.1</c:v>
                </c:pt>
                <c:pt idx="2">
                  <c:v>91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21-4F94-98FB-A6985E93F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372488"/>
        <c:axId val="604373272"/>
      </c:barChart>
      <c:catAx>
        <c:axId val="6043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4373272"/>
        <c:crosses val="autoZero"/>
        <c:auto val="1"/>
        <c:lblAlgn val="ctr"/>
        <c:lblOffset val="100"/>
        <c:noMultiLvlLbl val="0"/>
      </c:catAx>
      <c:valAx>
        <c:axId val="60437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43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 dirty="0" err="1">
                <a:latin typeface="+mj-lt"/>
              </a:rPr>
              <a:t>Treasury</a:t>
            </a:r>
            <a:r>
              <a:rPr lang="pt-BR" sz="2400" baseline="0" dirty="0">
                <a:latin typeface="+mj-lt"/>
              </a:rPr>
              <a:t> 10Y (%)</a:t>
            </a:r>
          </a:p>
          <a:p>
            <a:pPr>
              <a:defRPr sz="2400">
                <a:latin typeface="+mj-lt"/>
              </a:defRPr>
            </a:pPr>
            <a:r>
              <a:rPr lang="pt-BR" sz="1400" b="0" baseline="0" dirty="0">
                <a:latin typeface="+mj-lt"/>
              </a:rPr>
              <a:t>(Média trimestral)</a:t>
            </a:r>
            <a:endParaRPr lang="pt-BR" sz="1400" b="0" dirty="0">
              <a:latin typeface="+mj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632442695173123E-2"/>
          <c:y val="0.18041811344126965"/>
          <c:w val="0.89766232241233446"/>
          <c:h val="0.75570695575998348"/>
        </c:manualLayout>
      </c:layout>
      <c:barChart>
        <c:barDir val="col"/>
        <c:grouping val="clustered"/>
        <c:varyColors val="0"/>
        <c:ser>
          <c:idx val="0"/>
          <c:order val="0"/>
          <c:tx>
            <c:v>Mper EUA - Títulos de Renda Fixa do Tesouro - 10 Anos (%)     </c:v>
          </c:tx>
          <c:spPr>
            <a:solidFill>
              <a:srgbClr val="246CA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7BC-49EE-8A79-CFC5E3055AC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BC-49EE-8A79-CFC5E3055AC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7BC-49EE-8A79-CFC5E3055AC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BC-49EE-8A79-CFC5E3055AC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7BC-49EE-8A79-CFC5E3055AC2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7BC-49EE-8A79-CFC5E3055AC2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7BC-49EE-8A79-CFC5E3055AC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7BC-49EE-8A79-CFC5E3055AC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7BC-49EE-8A79-CFC5E3055AC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D-4CD7-8AC3-AB23F40388D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D-4CD7-8AC3-AB23F40388D9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D-4CD7-8AC3-AB23F40388D9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D-4CD7-8AC3-AB23F40388D9}"/>
              </c:ext>
            </c:extLst>
          </c:dPt>
          <c:dLbls>
            <c:dLbl>
              <c:idx val="10"/>
              <c:layout>
                <c:manualLayout>
                  <c:x val="-2.0512820512820606E-2"/>
                  <c:y val="-1.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1.65 - 1.85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D-4CD7-8AC3-AB23F4038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4.00000000000000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1.85 - 2.05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74D-4CD7-8AC3-AB23F4038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Gráfico5!$A$2:$A$14</c:f>
              <c:numCache>
                <c:formatCode>mmm\-yy</c:formatCode>
                <c:ptCount val="13"/>
                <c:pt idx="0">
                  <c:v>43617</c:v>
                </c:pt>
                <c:pt idx="1">
                  <c:v>43709</c:v>
                </c:pt>
                <c:pt idx="2">
                  <c:v>43800</c:v>
                </c:pt>
                <c:pt idx="3">
                  <c:v>43891</c:v>
                </c:pt>
                <c:pt idx="4">
                  <c:v>43983</c:v>
                </c:pt>
                <c:pt idx="5">
                  <c:v>44075</c:v>
                </c:pt>
                <c:pt idx="6">
                  <c:v>44166</c:v>
                </c:pt>
                <c:pt idx="7">
                  <c:v>44256</c:v>
                </c:pt>
                <c:pt idx="8">
                  <c:v>44348</c:v>
                </c:pt>
                <c:pt idx="9">
                  <c:v>44440</c:v>
                </c:pt>
                <c:pt idx="10">
                  <c:v>44531</c:v>
                </c:pt>
                <c:pt idx="11">
                  <c:v>44621</c:v>
                </c:pt>
                <c:pt idx="12">
                  <c:v>44713</c:v>
                </c:pt>
              </c:numCache>
            </c:numRef>
          </c:cat>
          <c:val>
            <c:numRef>
              <c:f>Gráfico5!$B$2:$B$14</c:f>
              <c:numCache>
                <c:formatCode>#.##000</c:formatCode>
                <c:ptCount val="13"/>
                <c:pt idx="0">
                  <c:v>2.3388900000000001</c:v>
                </c:pt>
                <c:pt idx="1">
                  <c:v>1.7979700000000001</c:v>
                </c:pt>
                <c:pt idx="2">
                  <c:v>1.7963499999999999</c:v>
                </c:pt>
                <c:pt idx="3">
                  <c:v>1.365</c:v>
                </c:pt>
                <c:pt idx="4">
                  <c:v>0.68762000000000001</c:v>
                </c:pt>
                <c:pt idx="5">
                  <c:v>0.65061999999999998</c:v>
                </c:pt>
                <c:pt idx="6">
                  <c:v>0.86516000000000004</c:v>
                </c:pt>
                <c:pt idx="7">
                  <c:v>1.331</c:v>
                </c:pt>
                <c:pt idx="8">
                  <c:v>1.5907800000000001</c:v>
                </c:pt>
                <c:pt idx="9">
                  <c:v>1.45</c:v>
                </c:pt>
                <c:pt idx="10">
                  <c:v>1.75</c:v>
                </c:pt>
                <c:pt idx="11">
                  <c:v>1.85</c:v>
                </c:pt>
                <c:pt idx="12">
                  <c:v>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74D-4CD7-8AC3-AB23F403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3701344"/>
        <c:axId val="603708792"/>
      </c:barChart>
      <c:dateAx>
        <c:axId val="60370134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3708792"/>
        <c:crossesAt val="0"/>
        <c:auto val="1"/>
        <c:lblOffset val="100"/>
        <c:baseTimeUnit val="months"/>
        <c:majorUnit val="6"/>
        <c:majorTimeUnit val="months"/>
      </c:dateAx>
      <c:valAx>
        <c:axId val="603708792"/>
        <c:scaling>
          <c:orientation val="minMax"/>
          <c:max val="2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3701344"/>
        <c:crosses val="autoZero"/>
        <c:crossBetween val="between"/>
        <c:majorUnit val="0.25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1" dirty="0">
                <a:latin typeface="+mj-lt"/>
              </a:rPr>
              <a:t>China: Taxa Compulsório</a:t>
            </a:r>
          </a:p>
          <a:p>
            <a:pPr>
              <a:defRPr/>
            </a:pPr>
            <a:r>
              <a:rPr lang="pt-BR" sz="1200" dirty="0"/>
              <a:t>(em 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602726129822009E-2"/>
          <c:y val="0.14592985815917439"/>
          <c:w val="0.88228412624892472"/>
          <c:h val="0.74269378754144744"/>
        </c:manualLayout>
      </c:layout>
      <c:lineChart>
        <c:grouping val="standard"/>
        <c:varyColors val="0"/>
        <c:ser>
          <c:idx val="0"/>
          <c:order val="0"/>
          <c:tx>
            <c:strRef>
              <c:f>Compulsório!$B$4</c:f>
              <c:strCache>
                <c:ptCount val="1"/>
                <c:pt idx="0">
                  <c:v>Bancos maiores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Pt>
            <c:idx val="60"/>
            <c:bubble3D val="0"/>
            <c:spPr>
              <a:ln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AD-454C-894B-027D1BE4A3D7}"/>
              </c:ext>
            </c:extLst>
          </c:dPt>
          <c:cat>
            <c:numRef>
              <c:f>Compulsório!$A$16:$A$56</c:f>
              <c:numCache>
                <c:formatCode>[$-416]mmm\-yy;@</c:formatCode>
                <c:ptCount val="41"/>
                <c:pt idx="0">
                  <c:v>44592</c:v>
                </c:pt>
                <c:pt idx="1">
                  <c:v>44561</c:v>
                </c:pt>
                <c:pt idx="2">
                  <c:v>44530</c:v>
                </c:pt>
                <c:pt idx="3">
                  <c:v>44500</c:v>
                </c:pt>
                <c:pt idx="4">
                  <c:v>44469</c:v>
                </c:pt>
                <c:pt idx="5">
                  <c:v>44439</c:v>
                </c:pt>
                <c:pt idx="6">
                  <c:v>44408</c:v>
                </c:pt>
                <c:pt idx="7">
                  <c:v>44377</c:v>
                </c:pt>
                <c:pt idx="8">
                  <c:v>44347</c:v>
                </c:pt>
                <c:pt idx="9">
                  <c:v>44316</c:v>
                </c:pt>
                <c:pt idx="10">
                  <c:v>44286</c:v>
                </c:pt>
                <c:pt idx="11">
                  <c:v>44255</c:v>
                </c:pt>
                <c:pt idx="12">
                  <c:v>44227</c:v>
                </c:pt>
                <c:pt idx="13">
                  <c:v>44196</c:v>
                </c:pt>
                <c:pt idx="14">
                  <c:v>44165</c:v>
                </c:pt>
                <c:pt idx="15">
                  <c:v>44135</c:v>
                </c:pt>
                <c:pt idx="16">
                  <c:v>44104</c:v>
                </c:pt>
                <c:pt idx="17">
                  <c:v>44074</c:v>
                </c:pt>
                <c:pt idx="18">
                  <c:v>44043</c:v>
                </c:pt>
                <c:pt idx="19">
                  <c:v>44012</c:v>
                </c:pt>
                <c:pt idx="20">
                  <c:v>43982</c:v>
                </c:pt>
                <c:pt idx="21">
                  <c:v>43951</c:v>
                </c:pt>
                <c:pt idx="22">
                  <c:v>43921</c:v>
                </c:pt>
                <c:pt idx="23">
                  <c:v>43890</c:v>
                </c:pt>
                <c:pt idx="24">
                  <c:v>43861</c:v>
                </c:pt>
                <c:pt idx="25">
                  <c:v>43830</c:v>
                </c:pt>
                <c:pt idx="26">
                  <c:v>43799</c:v>
                </c:pt>
                <c:pt idx="27">
                  <c:v>43769</c:v>
                </c:pt>
                <c:pt idx="28">
                  <c:v>43738</c:v>
                </c:pt>
                <c:pt idx="29">
                  <c:v>43708</c:v>
                </c:pt>
                <c:pt idx="30">
                  <c:v>43677</c:v>
                </c:pt>
                <c:pt idx="31">
                  <c:v>43646</c:v>
                </c:pt>
                <c:pt idx="32">
                  <c:v>43616</c:v>
                </c:pt>
                <c:pt idx="33">
                  <c:v>43585</c:v>
                </c:pt>
                <c:pt idx="34">
                  <c:v>43555</c:v>
                </c:pt>
                <c:pt idx="35">
                  <c:v>43524</c:v>
                </c:pt>
                <c:pt idx="36">
                  <c:v>43496</c:v>
                </c:pt>
                <c:pt idx="37">
                  <c:v>43465</c:v>
                </c:pt>
                <c:pt idx="38">
                  <c:v>43434</c:v>
                </c:pt>
                <c:pt idx="39">
                  <c:v>43404</c:v>
                </c:pt>
                <c:pt idx="40">
                  <c:v>43373</c:v>
                </c:pt>
              </c:numCache>
            </c:numRef>
          </c:cat>
          <c:val>
            <c:numRef>
              <c:f>Compulsório!$B$16:$B$56</c:f>
              <c:numCache>
                <c:formatCode>General</c:formatCode>
                <c:ptCount val="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12.5</c:v>
                </c:pt>
                <c:pt idx="8">
                  <c:v>12.5</c:v>
                </c:pt>
                <c:pt idx="9">
                  <c:v>12.5</c:v>
                </c:pt>
                <c:pt idx="10">
                  <c:v>12.5</c:v>
                </c:pt>
                <c:pt idx="11">
                  <c:v>12.5</c:v>
                </c:pt>
                <c:pt idx="12">
                  <c:v>12.5</c:v>
                </c:pt>
                <c:pt idx="13">
                  <c:v>12.5</c:v>
                </c:pt>
                <c:pt idx="14">
                  <c:v>12.5</c:v>
                </c:pt>
                <c:pt idx="15">
                  <c:v>12.5</c:v>
                </c:pt>
                <c:pt idx="16">
                  <c:v>12.5</c:v>
                </c:pt>
                <c:pt idx="17">
                  <c:v>12.5</c:v>
                </c:pt>
                <c:pt idx="18">
                  <c:v>12.5</c:v>
                </c:pt>
                <c:pt idx="19">
                  <c:v>12.5</c:v>
                </c:pt>
                <c:pt idx="20">
                  <c:v>12.5</c:v>
                </c:pt>
                <c:pt idx="21">
                  <c:v>12.5</c:v>
                </c:pt>
                <c:pt idx="22">
                  <c:v>12.5</c:v>
                </c:pt>
                <c:pt idx="23">
                  <c:v>12.5</c:v>
                </c:pt>
                <c:pt idx="24">
                  <c:v>12.5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13.5</c:v>
                </c:pt>
                <c:pt idx="30">
                  <c:v>13.5</c:v>
                </c:pt>
                <c:pt idx="31">
                  <c:v>13.5</c:v>
                </c:pt>
                <c:pt idx="32">
                  <c:v>13.5</c:v>
                </c:pt>
                <c:pt idx="33">
                  <c:v>13.5</c:v>
                </c:pt>
                <c:pt idx="34">
                  <c:v>13.5</c:v>
                </c:pt>
                <c:pt idx="35">
                  <c:v>13.5</c:v>
                </c:pt>
                <c:pt idx="36">
                  <c:v>13.5</c:v>
                </c:pt>
                <c:pt idx="37">
                  <c:v>14.5</c:v>
                </c:pt>
                <c:pt idx="38">
                  <c:v>14.5</c:v>
                </c:pt>
                <c:pt idx="39">
                  <c:v>14.5</c:v>
                </c:pt>
                <c:pt idx="40">
                  <c:v>15.5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AD-454C-894B-027D1BE4A3D7}"/>
            </c:ext>
          </c:extLst>
        </c:ser>
        <c:ser>
          <c:idx val="1"/>
          <c:order val="1"/>
          <c:tx>
            <c:strRef>
              <c:f>Compulsório!$D$4</c:f>
              <c:strCache>
                <c:ptCount val="1"/>
                <c:pt idx="0">
                  <c:v>Bancos menores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Pt>
            <c:idx val="60"/>
            <c:bubble3D val="0"/>
            <c:spPr>
              <a:ln>
                <a:solidFill>
                  <a:srgbClr val="FFC00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6AD-454C-894B-027D1BE4A3D7}"/>
              </c:ext>
            </c:extLst>
          </c:dPt>
          <c:cat>
            <c:numRef>
              <c:f>Compulsório!$A$16:$A$56</c:f>
              <c:numCache>
                <c:formatCode>[$-416]mmm\-yy;@</c:formatCode>
                <c:ptCount val="41"/>
                <c:pt idx="0">
                  <c:v>44592</c:v>
                </c:pt>
                <c:pt idx="1">
                  <c:v>44561</c:v>
                </c:pt>
                <c:pt idx="2">
                  <c:v>44530</c:v>
                </c:pt>
                <c:pt idx="3">
                  <c:v>44500</c:v>
                </c:pt>
                <c:pt idx="4">
                  <c:v>44469</c:v>
                </c:pt>
                <c:pt idx="5">
                  <c:v>44439</c:v>
                </c:pt>
                <c:pt idx="6">
                  <c:v>44408</c:v>
                </c:pt>
                <c:pt idx="7">
                  <c:v>44377</c:v>
                </c:pt>
                <c:pt idx="8">
                  <c:v>44347</c:v>
                </c:pt>
                <c:pt idx="9">
                  <c:v>44316</c:v>
                </c:pt>
                <c:pt idx="10">
                  <c:v>44286</c:v>
                </c:pt>
                <c:pt idx="11">
                  <c:v>44255</c:v>
                </c:pt>
                <c:pt idx="12">
                  <c:v>44227</c:v>
                </c:pt>
                <c:pt idx="13">
                  <c:v>44196</c:v>
                </c:pt>
                <c:pt idx="14">
                  <c:v>44165</c:v>
                </c:pt>
                <c:pt idx="15">
                  <c:v>44135</c:v>
                </c:pt>
                <c:pt idx="16">
                  <c:v>44104</c:v>
                </c:pt>
                <c:pt idx="17">
                  <c:v>44074</c:v>
                </c:pt>
                <c:pt idx="18">
                  <c:v>44043</c:v>
                </c:pt>
                <c:pt idx="19">
                  <c:v>44012</c:v>
                </c:pt>
                <c:pt idx="20">
                  <c:v>43982</c:v>
                </c:pt>
                <c:pt idx="21">
                  <c:v>43951</c:v>
                </c:pt>
                <c:pt idx="22">
                  <c:v>43921</c:v>
                </c:pt>
                <c:pt idx="23">
                  <c:v>43890</c:v>
                </c:pt>
                <c:pt idx="24">
                  <c:v>43861</c:v>
                </c:pt>
                <c:pt idx="25">
                  <c:v>43830</c:v>
                </c:pt>
                <c:pt idx="26">
                  <c:v>43799</c:v>
                </c:pt>
                <c:pt idx="27">
                  <c:v>43769</c:v>
                </c:pt>
                <c:pt idx="28">
                  <c:v>43738</c:v>
                </c:pt>
                <c:pt idx="29">
                  <c:v>43708</c:v>
                </c:pt>
                <c:pt idx="30">
                  <c:v>43677</c:v>
                </c:pt>
                <c:pt idx="31">
                  <c:v>43646</c:v>
                </c:pt>
                <c:pt idx="32">
                  <c:v>43616</c:v>
                </c:pt>
                <c:pt idx="33">
                  <c:v>43585</c:v>
                </c:pt>
                <c:pt idx="34">
                  <c:v>43555</c:v>
                </c:pt>
                <c:pt idx="35">
                  <c:v>43524</c:v>
                </c:pt>
                <c:pt idx="36">
                  <c:v>43496</c:v>
                </c:pt>
                <c:pt idx="37">
                  <c:v>43465</c:v>
                </c:pt>
                <c:pt idx="38">
                  <c:v>43434</c:v>
                </c:pt>
                <c:pt idx="39">
                  <c:v>43404</c:v>
                </c:pt>
                <c:pt idx="40">
                  <c:v>43373</c:v>
                </c:pt>
              </c:numCache>
            </c:numRef>
          </c:cat>
          <c:val>
            <c:numRef>
              <c:f>Compulsório!$D$16:$D$56</c:f>
              <c:numCache>
                <c:formatCode>General</c:formatCode>
                <c:ptCount val="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11.5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11.5</c:v>
                </c:pt>
                <c:pt idx="36">
                  <c:v>11.5</c:v>
                </c:pt>
                <c:pt idx="37">
                  <c:v>12.5</c:v>
                </c:pt>
                <c:pt idx="38">
                  <c:v>12.5</c:v>
                </c:pt>
                <c:pt idx="39">
                  <c:v>12.5</c:v>
                </c:pt>
                <c:pt idx="40">
                  <c:v>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6AD-454C-894B-027D1BE4A3D7}"/>
            </c:ext>
          </c:extLst>
        </c:ser>
        <c:ser>
          <c:idx val="2"/>
          <c:order val="2"/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Compulsório!$A$16:$A$56</c:f>
              <c:numCache>
                <c:formatCode>[$-416]mmm\-yy;@</c:formatCode>
                <c:ptCount val="41"/>
                <c:pt idx="0">
                  <c:v>44592</c:v>
                </c:pt>
                <c:pt idx="1">
                  <c:v>44561</c:v>
                </c:pt>
                <c:pt idx="2">
                  <c:v>44530</c:v>
                </c:pt>
                <c:pt idx="3">
                  <c:v>44500</c:v>
                </c:pt>
                <c:pt idx="4">
                  <c:v>44469</c:v>
                </c:pt>
                <c:pt idx="5">
                  <c:v>44439</c:v>
                </c:pt>
                <c:pt idx="6">
                  <c:v>44408</c:v>
                </c:pt>
                <c:pt idx="7">
                  <c:v>44377</c:v>
                </c:pt>
                <c:pt idx="8">
                  <c:v>44347</c:v>
                </c:pt>
                <c:pt idx="9">
                  <c:v>44316</c:v>
                </c:pt>
                <c:pt idx="10">
                  <c:v>44286</c:v>
                </c:pt>
                <c:pt idx="11">
                  <c:v>44255</c:v>
                </c:pt>
                <c:pt idx="12">
                  <c:v>44227</c:v>
                </c:pt>
                <c:pt idx="13">
                  <c:v>44196</c:v>
                </c:pt>
                <c:pt idx="14">
                  <c:v>44165</c:v>
                </c:pt>
                <c:pt idx="15">
                  <c:v>44135</c:v>
                </c:pt>
                <c:pt idx="16">
                  <c:v>44104</c:v>
                </c:pt>
                <c:pt idx="17">
                  <c:v>44074</c:v>
                </c:pt>
                <c:pt idx="18">
                  <c:v>44043</c:v>
                </c:pt>
                <c:pt idx="19">
                  <c:v>44012</c:v>
                </c:pt>
                <c:pt idx="20">
                  <c:v>43982</c:v>
                </c:pt>
                <c:pt idx="21">
                  <c:v>43951</c:v>
                </c:pt>
                <c:pt idx="22">
                  <c:v>43921</c:v>
                </c:pt>
                <c:pt idx="23">
                  <c:v>43890</c:v>
                </c:pt>
                <c:pt idx="24">
                  <c:v>43861</c:v>
                </c:pt>
                <c:pt idx="25">
                  <c:v>43830</c:v>
                </c:pt>
                <c:pt idx="26">
                  <c:v>43799</c:v>
                </c:pt>
                <c:pt idx="27">
                  <c:v>43769</c:v>
                </c:pt>
                <c:pt idx="28">
                  <c:v>43738</c:v>
                </c:pt>
                <c:pt idx="29">
                  <c:v>43708</c:v>
                </c:pt>
                <c:pt idx="30">
                  <c:v>43677</c:v>
                </c:pt>
                <c:pt idx="31">
                  <c:v>43646</c:v>
                </c:pt>
                <c:pt idx="32">
                  <c:v>43616</c:v>
                </c:pt>
                <c:pt idx="33">
                  <c:v>43585</c:v>
                </c:pt>
                <c:pt idx="34">
                  <c:v>43555</c:v>
                </c:pt>
                <c:pt idx="35">
                  <c:v>43524</c:v>
                </c:pt>
                <c:pt idx="36">
                  <c:v>43496</c:v>
                </c:pt>
                <c:pt idx="37">
                  <c:v>43465</c:v>
                </c:pt>
                <c:pt idx="38">
                  <c:v>43434</c:v>
                </c:pt>
                <c:pt idx="39">
                  <c:v>43404</c:v>
                </c:pt>
                <c:pt idx="40">
                  <c:v>43373</c:v>
                </c:pt>
              </c:numCache>
            </c:numRef>
          </c:cat>
          <c:val>
            <c:numRef>
              <c:f>Compulsório!$C$16:$C$56</c:f>
              <c:numCache>
                <c:formatCode>General</c:formatCode>
                <c:ptCount val="41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  <c:pt idx="3">
                  <c:v>11.5</c:v>
                </c:pt>
                <c:pt idx="4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6AD-454C-894B-027D1BE4A3D7}"/>
            </c:ext>
          </c:extLst>
        </c:ser>
        <c:ser>
          <c:idx val="3"/>
          <c:order val="3"/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Compulsório!$A$16:$A$56</c:f>
              <c:numCache>
                <c:formatCode>[$-416]mmm\-yy;@</c:formatCode>
                <c:ptCount val="41"/>
                <c:pt idx="0">
                  <c:v>44592</c:v>
                </c:pt>
                <c:pt idx="1">
                  <c:v>44561</c:v>
                </c:pt>
                <c:pt idx="2">
                  <c:v>44530</c:v>
                </c:pt>
                <c:pt idx="3">
                  <c:v>44500</c:v>
                </c:pt>
                <c:pt idx="4">
                  <c:v>44469</c:v>
                </c:pt>
                <c:pt idx="5">
                  <c:v>44439</c:v>
                </c:pt>
                <c:pt idx="6">
                  <c:v>44408</c:v>
                </c:pt>
                <c:pt idx="7">
                  <c:v>44377</c:v>
                </c:pt>
                <c:pt idx="8">
                  <c:v>44347</c:v>
                </c:pt>
                <c:pt idx="9">
                  <c:v>44316</c:v>
                </c:pt>
                <c:pt idx="10">
                  <c:v>44286</c:v>
                </c:pt>
                <c:pt idx="11">
                  <c:v>44255</c:v>
                </c:pt>
                <c:pt idx="12">
                  <c:v>44227</c:v>
                </c:pt>
                <c:pt idx="13">
                  <c:v>44196</c:v>
                </c:pt>
                <c:pt idx="14">
                  <c:v>44165</c:v>
                </c:pt>
                <c:pt idx="15">
                  <c:v>44135</c:v>
                </c:pt>
                <c:pt idx="16">
                  <c:v>44104</c:v>
                </c:pt>
                <c:pt idx="17">
                  <c:v>44074</c:v>
                </c:pt>
                <c:pt idx="18">
                  <c:v>44043</c:v>
                </c:pt>
                <c:pt idx="19">
                  <c:v>44012</c:v>
                </c:pt>
                <c:pt idx="20">
                  <c:v>43982</c:v>
                </c:pt>
                <c:pt idx="21">
                  <c:v>43951</c:v>
                </c:pt>
                <c:pt idx="22">
                  <c:v>43921</c:v>
                </c:pt>
                <c:pt idx="23">
                  <c:v>43890</c:v>
                </c:pt>
                <c:pt idx="24">
                  <c:v>43861</c:v>
                </c:pt>
                <c:pt idx="25">
                  <c:v>43830</c:v>
                </c:pt>
                <c:pt idx="26">
                  <c:v>43799</c:v>
                </c:pt>
                <c:pt idx="27">
                  <c:v>43769</c:v>
                </c:pt>
                <c:pt idx="28">
                  <c:v>43738</c:v>
                </c:pt>
                <c:pt idx="29">
                  <c:v>43708</c:v>
                </c:pt>
                <c:pt idx="30">
                  <c:v>43677</c:v>
                </c:pt>
                <c:pt idx="31">
                  <c:v>43646</c:v>
                </c:pt>
                <c:pt idx="32">
                  <c:v>43616</c:v>
                </c:pt>
                <c:pt idx="33">
                  <c:v>43585</c:v>
                </c:pt>
                <c:pt idx="34">
                  <c:v>43555</c:v>
                </c:pt>
                <c:pt idx="35">
                  <c:v>43524</c:v>
                </c:pt>
                <c:pt idx="36">
                  <c:v>43496</c:v>
                </c:pt>
                <c:pt idx="37">
                  <c:v>43465</c:v>
                </c:pt>
                <c:pt idx="38">
                  <c:v>43434</c:v>
                </c:pt>
                <c:pt idx="39">
                  <c:v>43404</c:v>
                </c:pt>
                <c:pt idx="40">
                  <c:v>43373</c:v>
                </c:pt>
              </c:numCache>
            </c:numRef>
          </c:cat>
          <c:val>
            <c:numRef>
              <c:f>Compulsório!$E$16:$E$56</c:f>
              <c:numCache>
                <c:formatCode>General</c:formatCode>
                <c:ptCount val="41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  <c:pt idx="3">
                  <c:v>9.5</c:v>
                </c:pt>
                <c:pt idx="4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6AD-454C-894B-027D1BE4A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701736"/>
        <c:axId val="603706048"/>
      </c:lineChart>
      <c:dateAx>
        <c:axId val="603701736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b="0"/>
            </a:pPr>
            <a:endParaRPr lang="pt-BR"/>
          </a:p>
        </c:txPr>
        <c:crossAx val="603706048"/>
        <c:crosses val="autoZero"/>
        <c:auto val="1"/>
        <c:lblOffset val="100"/>
        <c:baseTimeUnit val="months"/>
        <c:majorUnit val="3"/>
        <c:majorTimeUnit val="months"/>
      </c:dateAx>
      <c:valAx>
        <c:axId val="603706048"/>
        <c:scaling>
          <c:orientation val="minMax"/>
          <c:min val="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b="0"/>
            </a:pPr>
            <a:endParaRPr lang="pt-BR"/>
          </a:p>
        </c:txPr>
        <c:crossAx val="603701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405763888888889"/>
          <c:y val="0.15457209283651038"/>
          <c:w val="0.63701267361111114"/>
          <c:h val="5.2308547008547014E-2"/>
        </c:manualLayout>
      </c:layout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Emergentes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Ex-</a:t>
            </a:r>
            <a:r>
              <a:rPr lang="pt-BR" sz="2400" b="1" baseline="0" dirty="0" err="1">
                <a:solidFill>
                  <a:schemeClr val="tx1"/>
                </a:solidFill>
                <a:latin typeface="+mj-lt"/>
              </a:rPr>
              <a:t>China</a:t>
            </a:r>
            <a:r>
              <a:rPr lang="pt-BR" sz="2400" b="1" baseline="0" dirty="0">
                <a:solidFill>
                  <a:schemeClr val="tx1"/>
                </a:solidFill>
                <a:latin typeface="+mj-lt"/>
              </a:rPr>
              <a:t> x Avançados </a:t>
            </a:r>
          </a:p>
          <a:p>
            <a:pPr>
              <a:defRPr sz="2400" b="1">
                <a:solidFill>
                  <a:schemeClr val="tx1"/>
                </a:solidFill>
                <a:latin typeface="+mj-lt"/>
              </a:defRPr>
            </a:pPr>
            <a:r>
              <a:rPr lang="pt-BR" sz="1200" b="0" baseline="0" dirty="0">
                <a:solidFill>
                  <a:schemeClr val="tx1"/>
                </a:solidFill>
                <a:latin typeface="+mj-lt"/>
              </a:rPr>
              <a:t>(MSCI)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0032825803936308E-2"/>
          <c:y val="0.17405455991236496"/>
          <c:w val="0.89565240850198768"/>
          <c:h val="0.7570674500513663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Planilha1!$A$5486:$A$5674</c:f>
              <c:numCache>
                <c:formatCode>m/d/yyyy</c:formatCode>
                <c:ptCount val="189"/>
                <c:pt idx="0">
                  <c:v>44197</c:v>
                </c:pt>
                <c:pt idx="1">
                  <c:v>44200</c:v>
                </c:pt>
                <c:pt idx="2">
                  <c:v>44201</c:v>
                </c:pt>
                <c:pt idx="3">
                  <c:v>44202</c:v>
                </c:pt>
                <c:pt idx="4">
                  <c:v>44203</c:v>
                </c:pt>
                <c:pt idx="5">
                  <c:v>44204</c:v>
                </c:pt>
                <c:pt idx="6">
                  <c:v>44207</c:v>
                </c:pt>
                <c:pt idx="7">
                  <c:v>44208</c:v>
                </c:pt>
                <c:pt idx="8">
                  <c:v>44209</c:v>
                </c:pt>
                <c:pt idx="9">
                  <c:v>44210</c:v>
                </c:pt>
                <c:pt idx="10">
                  <c:v>44211</c:v>
                </c:pt>
                <c:pt idx="11">
                  <c:v>44214</c:v>
                </c:pt>
                <c:pt idx="12">
                  <c:v>44215</c:v>
                </c:pt>
                <c:pt idx="13">
                  <c:v>44216</c:v>
                </c:pt>
                <c:pt idx="14">
                  <c:v>44217</c:v>
                </c:pt>
                <c:pt idx="15">
                  <c:v>44218</c:v>
                </c:pt>
                <c:pt idx="16">
                  <c:v>44221</c:v>
                </c:pt>
                <c:pt idx="17">
                  <c:v>44222</c:v>
                </c:pt>
                <c:pt idx="18">
                  <c:v>44223</c:v>
                </c:pt>
                <c:pt idx="19">
                  <c:v>44224</c:v>
                </c:pt>
                <c:pt idx="20">
                  <c:v>44225</c:v>
                </c:pt>
                <c:pt idx="21">
                  <c:v>44228</c:v>
                </c:pt>
                <c:pt idx="22">
                  <c:v>44229</c:v>
                </c:pt>
                <c:pt idx="23">
                  <c:v>44230</c:v>
                </c:pt>
                <c:pt idx="24">
                  <c:v>44231</c:v>
                </c:pt>
                <c:pt idx="25">
                  <c:v>44232</c:v>
                </c:pt>
                <c:pt idx="26">
                  <c:v>44235</c:v>
                </c:pt>
                <c:pt idx="27">
                  <c:v>44236</c:v>
                </c:pt>
                <c:pt idx="28">
                  <c:v>44237</c:v>
                </c:pt>
                <c:pt idx="29">
                  <c:v>44238</c:v>
                </c:pt>
                <c:pt idx="30">
                  <c:v>44239</c:v>
                </c:pt>
                <c:pt idx="31">
                  <c:v>44242</c:v>
                </c:pt>
                <c:pt idx="32">
                  <c:v>44243</c:v>
                </c:pt>
                <c:pt idx="33">
                  <c:v>44244</c:v>
                </c:pt>
                <c:pt idx="34">
                  <c:v>44245</c:v>
                </c:pt>
                <c:pt idx="35">
                  <c:v>44246</c:v>
                </c:pt>
                <c:pt idx="36">
                  <c:v>44249</c:v>
                </c:pt>
                <c:pt idx="37">
                  <c:v>44250</c:v>
                </c:pt>
                <c:pt idx="38">
                  <c:v>44251</c:v>
                </c:pt>
                <c:pt idx="39">
                  <c:v>44252</c:v>
                </c:pt>
                <c:pt idx="40">
                  <c:v>44253</c:v>
                </c:pt>
                <c:pt idx="41">
                  <c:v>44256</c:v>
                </c:pt>
                <c:pt idx="42">
                  <c:v>44257</c:v>
                </c:pt>
                <c:pt idx="43">
                  <c:v>44258</c:v>
                </c:pt>
                <c:pt idx="44">
                  <c:v>44259</c:v>
                </c:pt>
                <c:pt idx="45">
                  <c:v>44260</c:v>
                </c:pt>
                <c:pt idx="46">
                  <c:v>44263</c:v>
                </c:pt>
                <c:pt idx="47">
                  <c:v>44264</c:v>
                </c:pt>
                <c:pt idx="48">
                  <c:v>44265</c:v>
                </c:pt>
                <c:pt idx="49">
                  <c:v>44266</c:v>
                </c:pt>
                <c:pt idx="50">
                  <c:v>44267</c:v>
                </c:pt>
                <c:pt idx="51">
                  <c:v>44270</c:v>
                </c:pt>
                <c:pt idx="52">
                  <c:v>44271</c:v>
                </c:pt>
                <c:pt idx="53">
                  <c:v>44272</c:v>
                </c:pt>
                <c:pt idx="54">
                  <c:v>44273</c:v>
                </c:pt>
                <c:pt idx="55">
                  <c:v>44274</c:v>
                </c:pt>
                <c:pt idx="56">
                  <c:v>44277</c:v>
                </c:pt>
                <c:pt idx="57">
                  <c:v>44278</c:v>
                </c:pt>
                <c:pt idx="58">
                  <c:v>44279</c:v>
                </c:pt>
                <c:pt idx="59">
                  <c:v>44280</c:v>
                </c:pt>
                <c:pt idx="60">
                  <c:v>44281</c:v>
                </c:pt>
                <c:pt idx="61">
                  <c:v>44284</c:v>
                </c:pt>
                <c:pt idx="62">
                  <c:v>44285</c:v>
                </c:pt>
                <c:pt idx="63">
                  <c:v>44286</c:v>
                </c:pt>
                <c:pt idx="64">
                  <c:v>44287</c:v>
                </c:pt>
                <c:pt idx="65">
                  <c:v>44288</c:v>
                </c:pt>
                <c:pt idx="66">
                  <c:v>44291</c:v>
                </c:pt>
                <c:pt idx="67">
                  <c:v>44292</c:v>
                </c:pt>
                <c:pt idx="68">
                  <c:v>44293</c:v>
                </c:pt>
                <c:pt idx="69">
                  <c:v>44294</c:v>
                </c:pt>
                <c:pt idx="70">
                  <c:v>44295</c:v>
                </c:pt>
                <c:pt idx="71">
                  <c:v>44298</c:v>
                </c:pt>
                <c:pt idx="72">
                  <c:v>44299</c:v>
                </c:pt>
                <c:pt idx="73">
                  <c:v>44300</c:v>
                </c:pt>
                <c:pt idx="74">
                  <c:v>44301</c:v>
                </c:pt>
                <c:pt idx="75">
                  <c:v>44302</c:v>
                </c:pt>
                <c:pt idx="76">
                  <c:v>44305</c:v>
                </c:pt>
                <c:pt idx="77">
                  <c:v>44306</c:v>
                </c:pt>
                <c:pt idx="78">
                  <c:v>44307</c:v>
                </c:pt>
                <c:pt idx="79">
                  <c:v>44308</c:v>
                </c:pt>
                <c:pt idx="80">
                  <c:v>44309</c:v>
                </c:pt>
                <c:pt idx="81">
                  <c:v>44312</c:v>
                </c:pt>
                <c:pt idx="82">
                  <c:v>44313</c:v>
                </c:pt>
                <c:pt idx="83">
                  <c:v>44314</c:v>
                </c:pt>
                <c:pt idx="84">
                  <c:v>44315</c:v>
                </c:pt>
                <c:pt idx="85">
                  <c:v>44316</c:v>
                </c:pt>
                <c:pt idx="86">
                  <c:v>44319</c:v>
                </c:pt>
                <c:pt idx="87">
                  <c:v>44320</c:v>
                </c:pt>
                <c:pt idx="88">
                  <c:v>44321</c:v>
                </c:pt>
                <c:pt idx="89">
                  <c:v>44322</c:v>
                </c:pt>
                <c:pt idx="90">
                  <c:v>44323</c:v>
                </c:pt>
                <c:pt idx="91">
                  <c:v>44326</c:v>
                </c:pt>
                <c:pt idx="92">
                  <c:v>44327</c:v>
                </c:pt>
                <c:pt idx="93">
                  <c:v>44328</c:v>
                </c:pt>
                <c:pt idx="94">
                  <c:v>44329</c:v>
                </c:pt>
                <c:pt idx="95">
                  <c:v>44330</c:v>
                </c:pt>
                <c:pt idx="96">
                  <c:v>44333</c:v>
                </c:pt>
                <c:pt idx="97">
                  <c:v>44334</c:v>
                </c:pt>
                <c:pt idx="98">
                  <c:v>44335</c:v>
                </c:pt>
                <c:pt idx="99">
                  <c:v>44336</c:v>
                </c:pt>
                <c:pt idx="100">
                  <c:v>44337</c:v>
                </c:pt>
                <c:pt idx="101">
                  <c:v>44340</c:v>
                </c:pt>
                <c:pt idx="102">
                  <c:v>44341</c:v>
                </c:pt>
                <c:pt idx="103">
                  <c:v>44342</c:v>
                </c:pt>
                <c:pt idx="104">
                  <c:v>44343</c:v>
                </c:pt>
                <c:pt idx="105">
                  <c:v>44344</c:v>
                </c:pt>
                <c:pt idx="106">
                  <c:v>44347</c:v>
                </c:pt>
                <c:pt idx="107">
                  <c:v>44348</c:v>
                </c:pt>
                <c:pt idx="108">
                  <c:v>44349</c:v>
                </c:pt>
                <c:pt idx="109">
                  <c:v>44350</c:v>
                </c:pt>
                <c:pt idx="110">
                  <c:v>44351</c:v>
                </c:pt>
                <c:pt idx="111">
                  <c:v>44354</c:v>
                </c:pt>
                <c:pt idx="112">
                  <c:v>44355</c:v>
                </c:pt>
                <c:pt idx="113">
                  <c:v>44356</c:v>
                </c:pt>
                <c:pt idx="114">
                  <c:v>44357</c:v>
                </c:pt>
                <c:pt idx="115">
                  <c:v>44358</c:v>
                </c:pt>
                <c:pt idx="116">
                  <c:v>44361</c:v>
                </c:pt>
                <c:pt idx="117">
                  <c:v>44362</c:v>
                </c:pt>
                <c:pt idx="118">
                  <c:v>44363</c:v>
                </c:pt>
                <c:pt idx="119">
                  <c:v>44364</c:v>
                </c:pt>
                <c:pt idx="120">
                  <c:v>44365</c:v>
                </c:pt>
                <c:pt idx="121">
                  <c:v>44368</c:v>
                </c:pt>
                <c:pt idx="122">
                  <c:v>44369</c:v>
                </c:pt>
                <c:pt idx="123">
                  <c:v>44370</c:v>
                </c:pt>
                <c:pt idx="124">
                  <c:v>44371</c:v>
                </c:pt>
                <c:pt idx="125">
                  <c:v>44372</c:v>
                </c:pt>
                <c:pt idx="126">
                  <c:v>44375</c:v>
                </c:pt>
                <c:pt idx="127">
                  <c:v>44376</c:v>
                </c:pt>
                <c:pt idx="128">
                  <c:v>44377</c:v>
                </c:pt>
                <c:pt idx="129">
                  <c:v>44378</c:v>
                </c:pt>
                <c:pt idx="130">
                  <c:v>44379</c:v>
                </c:pt>
                <c:pt idx="131">
                  <c:v>44382</c:v>
                </c:pt>
                <c:pt idx="132">
                  <c:v>44383</c:v>
                </c:pt>
                <c:pt idx="133">
                  <c:v>44384</c:v>
                </c:pt>
                <c:pt idx="134">
                  <c:v>44385</c:v>
                </c:pt>
                <c:pt idx="135">
                  <c:v>44386</c:v>
                </c:pt>
                <c:pt idx="136">
                  <c:v>44389</c:v>
                </c:pt>
                <c:pt idx="137">
                  <c:v>44390</c:v>
                </c:pt>
                <c:pt idx="138">
                  <c:v>44391</c:v>
                </c:pt>
                <c:pt idx="139">
                  <c:v>44392</c:v>
                </c:pt>
                <c:pt idx="140">
                  <c:v>44393</c:v>
                </c:pt>
                <c:pt idx="141">
                  <c:v>44396</c:v>
                </c:pt>
                <c:pt idx="142">
                  <c:v>44397</c:v>
                </c:pt>
                <c:pt idx="143">
                  <c:v>44398</c:v>
                </c:pt>
                <c:pt idx="144">
                  <c:v>44399</c:v>
                </c:pt>
                <c:pt idx="145">
                  <c:v>44400</c:v>
                </c:pt>
                <c:pt idx="146">
                  <c:v>44403</c:v>
                </c:pt>
                <c:pt idx="147">
                  <c:v>44404</c:v>
                </c:pt>
                <c:pt idx="148">
                  <c:v>44405</c:v>
                </c:pt>
                <c:pt idx="149">
                  <c:v>44406</c:v>
                </c:pt>
                <c:pt idx="150">
                  <c:v>44407</c:v>
                </c:pt>
                <c:pt idx="151">
                  <c:v>44410</c:v>
                </c:pt>
                <c:pt idx="152">
                  <c:v>44411</c:v>
                </c:pt>
                <c:pt idx="153">
                  <c:v>44412</c:v>
                </c:pt>
                <c:pt idx="154">
                  <c:v>44413</c:v>
                </c:pt>
                <c:pt idx="155">
                  <c:v>44414</c:v>
                </c:pt>
                <c:pt idx="156">
                  <c:v>44417</c:v>
                </c:pt>
                <c:pt idx="157">
                  <c:v>44418</c:v>
                </c:pt>
                <c:pt idx="158">
                  <c:v>44419</c:v>
                </c:pt>
                <c:pt idx="159">
                  <c:v>44420</c:v>
                </c:pt>
                <c:pt idx="160">
                  <c:v>44421</c:v>
                </c:pt>
                <c:pt idx="161">
                  <c:v>44424</c:v>
                </c:pt>
                <c:pt idx="162">
                  <c:v>44425</c:v>
                </c:pt>
                <c:pt idx="163">
                  <c:v>44426</c:v>
                </c:pt>
                <c:pt idx="164">
                  <c:v>44427</c:v>
                </c:pt>
                <c:pt idx="165">
                  <c:v>44428</c:v>
                </c:pt>
                <c:pt idx="166">
                  <c:v>44431</c:v>
                </c:pt>
                <c:pt idx="167">
                  <c:v>44432</c:v>
                </c:pt>
                <c:pt idx="168">
                  <c:v>44433</c:v>
                </c:pt>
                <c:pt idx="169">
                  <c:v>44434</c:v>
                </c:pt>
                <c:pt idx="170">
                  <c:v>44435</c:v>
                </c:pt>
                <c:pt idx="171">
                  <c:v>44438</c:v>
                </c:pt>
                <c:pt idx="172">
                  <c:v>44439</c:v>
                </c:pt>
                <c:pt idx="173">
                  <c:v>44440</c:v>
                </c:pt>
                <c:pt idx="174">
                  <c:v>44441</c:v>
                </c:pt>
                <c:pt idx="175">
                  <c:v>44442</c:v>
                </c:pt>
                <c:pt idx="176">
                  <c:v>44445</c:v>
                </c:pt>
                <c:pt idx="177">
                  <c:v>44446</c:v>
                </c:pt>
                <c:pt idx="178">
                  <c:v>44447</c:v>
                </c:pt>
                <c:pt idx="179">
                  <c:v>44448</c:v>
                </c:pt>
                <c:pt idx="180">
                  <c:v>44449</c:v>
                </c:pt>
                <c:pt idx="181">
                  <c:v>44452</c:v>
                </c:pt>
                <c:pt idx="182">
                  <c:v>44453</c:v>
                </c:pt>
                <c:pt idx="183">
                  <c:v>44454</c:v>
                </c:pt>
                <c:pt idx="184">
                  <c:v>44455</c:v>
                </c:pt>
                <c:pt idx="185">
                  <c:v>44456</c:v>
                </c:pt>
                <c:pt idx="186">
                  <c:v>44459</c:v>
                </c:pt>
                <c:pt idx="187">
                  <c:v>44460</c:v>
                </c:pt>
                <c:pt idx="188">
                  <c:v>44461</c:v>
                </c:pt>
              </c:numCache>
            </c:numRef>
          </c:cat>
          <c:val>
            <c:numRef>
              <c:f>Planilha1!$S$5486:$S$5674</c:f>
              <c:numCache>
                <c:formatCode>General</c:formatCode>
                <c:ptCount val="189"/>
                <c:pt idx="0">
                  <c:v>0.50582688372920559</c:v>
                </c:pt>
                <c:pt idx="1">
                  <c:v>0.51527367195198426</c:v>
                </c:pt>
                <c:pt idx="2">
                  <c:v>0.51969063916792602</c:v>
                </c:pt>
                <c:pt idx="3">
                  <c:v>0.51630290713086502</c:v>
                </c:pt>
                <c:pt idx="4">
                  <c:v>0.51454529571066654</c:v>
                </c:pt>
                <c:pt idx="5">
                  <c:v>0.52311161217587376</c:v>
                </c:pt>
                <c:pt idx="6">
                  <c:v>0.52516411378555794</c:v>
                </c:pt>
                <c:pt idx="7">
                  <c:v>0.52579209217072542</c:v>
                </c:pt>
                <c:pt idx="8">
                  <c:v>0.52557734204793027</c:v>
                </c:pt>
                <c:pt idx="9">
                  <c:v>0.53148090005232862</c:v>
                </c:pt>
                <c:pt idx="10">
                  <c:v>0.52465874064288864</c:v>
                </c:pt>
                <c:pt idx="11">
                  <c:v>0.52465874064288864</c:v>
                </c:pt>
                <c:pt idx="12">
                  <c:v>0.52380536385079057</c:v>
                </c:pt>
                <c:pt idx="13">
                  <c:v>0.52339837679157319</c:v>
                </c:pt>
                <c:pt idx="14">
                  <c:v>0.52711571675302249</c:v>
                </c:pt>
                <c:pt idx="15">
                  <c:v>0.52076289553532729</c:v>
                </c:pt>
                <c:pt idx="16">
                  <c:v>0.51876837917315344</c:v>
                </c:pt>
                <c:pt idx="17">
                  <c:v>0.51636930538714709</c:v>
                </c:pt>
                <c:pt idx="18">
                  <c:v>0.51690478303309961</c:v>
                </c:pt>
                <c:pt idx="19">
                  <c:v>0.51855115889662473</c:v>
                </c:pt>
                <c:pt idx="20">
                  <c:v>0.51170508565790651</c:v>
                </c:pt>
                <c:pt idx="21">
                  <c:v>0.51736325881417333</c:v>
                </c:pt>
                <c:pt idx="22">
                  <c:v>0.51823734729493898</c:v>
                </c:pt>
                <c:pt idx="23">
                  <c:v>0.51869281045751636</c:v>
                </c:pt>
                <c:pt idx="24">
                  <c:v>0.51248380129589632</c:v>
                </c:pt>
                <c:pt idx="25">
                  <c:v>0.51583476764199654</c:v>
                </c:pt>
                <c:pt idx="26">
                  <c:v>0.51361967381094698</c:v>
                </c:pt>
                <c:pt idx="27">
                  <c:v>0.51409350251213481</c:v>
                </c:pt>
                <c:pt idx="28">
                  <c:v>0.51496036143551271</c:v>
                </c:pt>
                <c:pt idx="29">
                  <c:v>0.5169832639537848</c:v>
                </c:pt>
                <c:pt idx="30">
                  <c:v>0.51564085221508282</c:v>
                </c:pt>
                <c:pt idx="31">
                  <c:v>0.51564085221508282</c:v>
                </c:pt>
                <c:pt idx="32">
                  <c:v>0.51551956815114708</c:v>
                </c:pt>
                <c:pt idx="33">
                  <c:v>0.51512335248394725</c:v>
                </c:pt>
                <c:pt idx="34">
                  <c:v>0.51290980125700703</c:v>
                </c:pt>
                <c:pt idx="35">
                  <c:v>0.51630711737727197</c:v>
                </c:pt>
                <c:pt idx="36">
                  <c:v>0.50842096263999315</c:v>
                </c:pt>
                <c:pt idx="37">
                  <c:v>0.51248290013679887</c:v>
                </c:pt>
                <c:pt idx="38">
                  <c:v>0.5093731444566969</c:v>
                </c:pt>
                <c:pt idx="39">
                  <c:v>0.50914369908129653</c:v>
                </c:pt>
                <c:pt idx="40">
                  <c:v>0.50713223068171875</c:v>
                </c:pt>
                <c:pt idx="41">
                  <c:v>0.50757186858316228</c:v>
                </c:pt>
                <c:pt idx="42">
                  <c:v>0.50760113372842053</c:v>
                </c:pt>
                <c:pt idx="43">
                  <c:v>0.51497996864657736</c:v>
                </c:pt>
                <c:pt idx="44">
                  <c:v>0.51313469675599432</c:v>
                </c:pt>
                <c:pt idx="45">
                  <c:v>0.51255975662755326</c:v>
                </c:pt>
                <c:pt idx="46">
                  <c:v>0.50480433263452129</c:v>
                </c:pt>
                <c:pt idx="47">
                  <c:v>0.50464476174092554</c:v>
                </c:pt>
                <c:pt idx="48">
                  <c:v>0.50307902839548413</c:v>
                </c:pt>
                <c:pt idx="49">
                  <c:v>0.51021099906787559</c:v>
                </c:pt>
                <c:pt idx="50">
                  <c:v>0.50309033951401239</c:v>
                </c:pt>
                <c:pt idx="51">
                  <c:v>0.50417263761274556</c:v>
                </c:pt>
                <c:pt idx="52">
                  <c:v>0.50425119959592557</c:v>
                </c:pt>
                <c:pt idx="53">
                  <c:v>0.50272628135223563</c:v>
                </c:pt>
                <c:pt idx="54">
                  <c:v>0.49902169289663972</c:v>
                </c:pt>
                <c:pt idx="55">
                  <c:v>0.50378433540267031</c:v>
                </c:pt>
                <c:pt idx="56">
                  <c:v>0.50143945808636747</c:v>
                </c:pt>
                <c:pt idx="57">
                  <c:v>0.4976068376068376</c:v>
                </c:pt>
                <c:pt idx="58">
                  <c:v>0.49527328979030599</c:v>
                </c:pt>
                <c:pt idx="59">
                  <c:v>0.49517217807399816</c:v>
                </c:pt>
                <c:pt idx="60">
                  <c:v>0.49991561181434602</c:v>
                </c:pt>
                <c:pt idx="61">
                  <c:v>0.49814094980564477</c:v>
                </c:pt>
                <c:pt idx="62">
                  <c:v>0.4997459349593496</c:v>
                </c:pt>
                <c:pt idx="63">
                  <c:v>0.50181449911384934</c:v>
                </c:pt>
                <c:pt idx="64">
                  <c:v>0.49933210886625484</c:v>
                </c:pt>
                <c:pt idx="65">
                  <c:v>0.49933210886625484</c:v>
                </c:pt>
                <c:pt idx="66">
                  <c:v>0.49530555098006918</c:v>
                </c:pt>
                <c:pt idx="67">
                  <c:v>0.49772704755614267</c:v>
                </c:pt>
                <c:pt idx="68">
                  <c:v>0.49360508292763433</c:v>
                </c:pt>
                <c:pt idx="69">
                  <c:v>0.49381299680406454</c:v>
                </c:pt>
                <c:pt idx="70">
                  <c:v>0.48874020887728459</c:v>
                </c:pt>
                <c:pt idx="71">
                  <c:v>0.48456890920966689</c:v>
                </c:pt>
                <c:pt idx="72">
                  <c:v>0.48558199983754369</c:v>
                </c:pt>
                <c:pt idx="73">
                  <c:v>0.49046377047844159</c:v>
                </c:pt>
                <c:pt idx="74">
                  <c:v>0.49125070558825901</c:v>
                </c:pt>
                <c:pt idx="75">
                  <c:v>0.48995499839279977</c:v>
                </c:pt>
                <c:pt idx="76">
                  <c:v>0.48933268780763334</c:v>
                </c:pt>
                <c:pt idx="77">
                  <c:v>0.49123950778257686</c:v>
                </c:pt>
                <c:pt idx="78">
                  <c:v>0.48913306940292478</c:v>
                </c:pt>
                <c:pt idx="79">
                  <c:v>0.48852912463390818</c:v>
                </c:pt>
                <c:pt idx="80">
                  <c:v>0.48897118016422481</c:v>
                </c:pt>
                <c:pt idx="81">
                  <c:v>0.49276876104772621</c:v>
                </c:pt>
                <c:pt idx="82">
                  <c:v>0.49135643643965582</c:v>
                </c:pt>
                <c:pt idx="83">
                  <c:v>0.49481719566090798</c:v>
                </c:pt>
                <c:pt idx="84">
                  <c:v>0.49347216659991994</c:v>
                </c:pt>
                <c:pt idx="85">
                  <c:v>0.48876789903729473</c:v>
                </c:pt>
                <c:pt idx="86">
                  <c:v>0.48720424915499755</c:v>
                </c:pt>
                <c:pt idx="87">
                  <c:v>0.4873232569478303</c:v>
                </c:pt>
                <c:pt idx="88">
                  <c:v>0.48895184135977338</c:v>
                </c:pt>
                <c:pt idx="89">
                  <c:v>0.49232993333868763</c:v>
                </c:pt>
                <c:pt idx="90">
                  <c:v>0.49415413982343115</c:v>
                </c:pt>
                <c:pt idx="91">
                  <c:v>0.49426209774496432</c:v>
                </c:pt>
                <c:pt idx="92">
                  <c:v>0.49516673154275337</c:v>
                </c:pt>
                <c:pt idx="93">
                  <c:v>0.48675935120820918</c:v>
                </c:pt>
                <c:pt idx="94">
                  <c:v>0.48645552009166054</c:v>
                </c:pt>
                <c:pt idx="95">
                  <c:v>0.48578332662102297</c:v>
                </c:pt>
                <c:pt idx="96">
                  <c:v>0.48395440950610297</c:v>
                </c:pt>
                <c:pt idx="97">
                  <c:v>0.4928241303819022</c:v>
                </c:pt>
                <c:pt idx="98">
                  <c:v>0.49233654002934946</c:v>
                </c:pt>
                <c:pt idx="99">
                  <c:v>0.48848353064347266</c:v>
                </c:pt>
                <c:pt idx="100">
                  <c:v>0.48510227089708485</c:v>
                </c:pt>
                <c:pt idx="101">
                  <c:v>0.48491620111731842</c:v>
                </c:pt>
                <c:pt idx="102">
                  <c:v>0.48808571885494961</c:v>
                </c:pt>
                <c:pt idx="103">
                  <c:v>0.49113701692749923</c:v>
                </c:pt>
                <c:pt idx="104">
                  <c:v>0.49070602313522138</c:v>
                </c:pt>
                <c:pt idx="105">
                  <c:v>0.49538216560509557</c:v>
                </c:pt>
                <c:pt idx="106">
                  <c:v>0.49538216560509557</c:v>
                </c:pt>
                <c:pt idx="107">
                  <c:v>0.50306211723534555</c:v>
                </c:pt>
                <c:pt idx="108">
                  <c:v>0.50448590710599439</c:v>
                </c:pt>
                <c:pt idx="109">
                  <c:v>0.50267081240532563</c:v>
                </c:pt>
                <c:pt idx="110">
                  <c:v>0.50316005688102383</c:v>
                </c:pt>
                <c:pt idx="111">
                  <c:v>0.50082814102058515</c:v>
                </c:pt>
                <c:pt idx="112">
                  <c:v>0.49842271293375395</c:v>
                </c:pt>
                <c:pt idx="113">
                  <c:v>0.49802496444936006</c:v>
                </c:pt>
                <c:pt idx="114">
                  <c:v>0.50237944162436554</c:v>
                </c:pt>
                <c:pt idx="115">
                  <c:v>0.49960455552040495</c:v>
                </c:pt>
                <c:pt idx="116">
                  <c:v>0.50055266066635085</c:v>
                </c:pt>
                <c:pt idx="117">
                  <c:v>0.49964401550510246</c:v>
                </c:pt>
                <c:pt idx="118">
                  <c:v>0.49737553682201369</c:v>
                </c:pt>
                <c:pt idx="119">
                  <c:v>0.49533975942005892</c:v>
                </c:pt>
                <c:pt idx="120">
                  <c:v>0.49858425693714103</c:v>
                </c:pt>
                <c:pt idx="121">
                  <c:v>0.49584929757343549</c:v>
                </c:pt>
                <c:pt idx="122">
                  <c:v>0.49331954827421665</c:v>
                </c:pt>
                <c:pt idx="123">
                  <c:v>0.4952958060915324</c:v>
                </c:pt>
                <c:pt idx="124">
                  <c:v>0.49541211833570636</c:v>
                </c:pt>
                <c:pt idx="125">
                  <c:v>0.49514792899408283</c:v>
                </c:pt>
                <c:pt idx="126">
                  <c:v>0.49494790022102936</c:v>
                </c:pt>
                <c:pt idx="127">
                  <c:v>0.49290108849976338</c:v>
                </c:pt>
                <c:pt idx="128">
                  <c:v>0.49284980643122389</c:v>
                </c:pt>
                <c:pt idx="129">
                  <c:v>0.48874547457893908</c:v>
                </c:pt>
                <c:pt idx="130">
                  <c:v>0.48904881101376724</c:v>
                </c:pt>
                <c:pt idx="131">
                  <c:v>0.48904881101376724</c:v>
                </c:pt>
                <c:pt idx="132">
                  <c:v>0.48486037025415751</c:v>
                </c:pt>
                <c:pt idx="133">
                  <c:v>0.48401719421649081</c:v>
                </c:pt>
                <c:pt idx="134">
                  <c:v>0.48213721150806199</c:v>
                </c:pt>
                <c:pt idx="135">
                  <c:v>0.4812041803150835</c:v>
                </c:pt>
                <c:pt idx="136">
                  <c:v>0.48000310631358234</c:v>
                </c:pt>
                <c:pt idx="137">
                  <c:v>0.48048399687743948</c:v>
                </c:pt>
                <c:pt idx="138">
                  <c:v>0.48348909657320871</c:v>
                </c:pt>
                <c:pt idx="139">
                  <c:v>0.48488645262333596</c:v>
                </c:pt>
                <c:pt idx="140">
                  <c:v>0.48481501932633908</c:v>
                </c:pt>
                <c:pt idx="141">
                  <c:v>0.48285531164877427</c:v>
                </c:pt>
                <c:pt idx="142">
                  <c:v>0.48121192943596236</c:v>
                </c:pt>
                <c:pt idx="143">
                  <c:v>0.47789341889036696</c:v>
                </c:pt>
                <c:pt idx="144">
                  <c:v>0.47878740526603641</c:v>
                </c:pt>
                <c:pt idx="145">
                  <c:v>0.47348866011301188</c:v>
                </c:pt>
                <c:pt idx="146">
                  <c:v>0.47365978185193774</c:v>
                </c:pt>
                <c:pt idx="147">
                  <c:v>0.47166589038969103</c:v>
                </c:pt>
                <c:pt idx="148">
                  <c:v>0.47586206896551719</c:v>
                </c:pt>
                <c:pt idx="149">
                  <c:v>0.47772124576009867</c:v>
                </c:pt>
                <c:pt idx="150">
                  <c:v>0.47450128075758752</c:v>
                </c:pt>
                <c:pt idx="151">
                  <c:v>0.4756258234519104</c:v>
                </c:pt>
                <c:pt idx="152">
                  <c:v>0.47890360332614723</c:v>
                </c:pt>
                <c:pt idx="153">
                  <c:v>0.48134703020004632</c:v>
                </c:pt>
                <c:pt idx="154">
                  <c:v>0.47911868570551208</c:v>
                </c:pt>
                <c:pt idx="155">
                  <c:v>0.47650903498654357</c:v>
                </c:pt>
                <c:pt idx="156">
                  <c:v>0.4758975936034443</c:v>
                </c:pt>
                <c:pt idx="157">
                  <c:v>0.47342958070956842</c:v>
                </c:pt>
                <c:pt idx="158">
                  <c:v>0.47318080954931518</c:v>
                </c:pt>
                <c:pt idx="159">
                  <c:v>0.46907452657299936</c:v>
                </c:pt>
                <c:pt idx="160">
                  <c:v>0.46703714981729594</c:v>
                </c:pt>
                <c:pt idx="161">
                  <c:v>0.46580871154431924</c:v>
                </c:pt>
                <c:pt idx="162">
                  <c:v>0.46401166359729895</c:v>
                </c:pt>
                <c:pt idx="163">
                  <c:v>0.46723404255319151</c:v>
                </c:pt>
                <c:pt idx="164">
                  <c:v>0.4630736972897414</c:v>
                </c:pt>
                <c:pt idx="165">
                  <c:v>0.46013878180416351</c:v>
                </c:pt>
                <c:pt idx="166">
                  <c:v>0.46116245321927746</c:v>
                </c:pt>
                <c:pt idx="167">
                  <c:v>0.46550804177147648</c:v>
                </c:pt>
                <c:pt idx="168">
                  <c:v>0.46765601217656011</c:v>
                </c:pt>
                <c:pt idx="169">
                  <c:v>0.46664116296863051</c:v>
                </c:pt>
                <c:pt idx="170">
                  <c:v>0.47090950466509895</c:v>
                </c:pt>
                <c:pt idx="171">
                  <c:v>0.47042807442141887</c:v>
                </c:pt>
                <c:pt idx="172">
                  <c:v>0.47644296318739582</c:v>
                </c:pt>
                <c:pt idx="173">
                  <c:v>0.47716119290298231</c:v>
                </c:pt>
                <c:pt idx="174">
                  <c:v>0.47407240159554453</c:v>
                </c:pt>
                <c:pt idx="175">
                  <c:v>0.47741450582487782</c:v>
                </c:pt>
                <c:pt idx="176">
                  <c:v>0.47741450582487782</c:v>
                </c:pt>
                <c:pt idx="177">
                  <c:v>0.47615100595282944</c:v>
                </c:pt>
                <c:pt idx="178">
                  <c:v>0.47078388389145065</c:v>
                </c:pt>
                <c:pt idx="179">
                  <c:v>0.4733768203883495</c:v>
                </c:pt>
                <c:pt idx="180">
                  <c:v>0.47577999847433056</c:v>
                </c:pt>
                <c:pt idx="181">
                  <c:v>0.47726927170442457</c:v>
                </c:pt>
                <c:pt idx="182">
                  <c:v>0.47819112367275229</c:v>
                </c:pt>
                <c:pt idx="183">
                  <c:v>0.4781321184510251</c:v>
                </c:pt>
                <c:pt idx="184">
                  <c:v>0.4742605125085545</c:v>
                </c:pt>
                <c:pt idx="185">
                  <c:v>0.47456976029502157</c:v>
                </c:pt>
                <c:pt idx="186">
                  <c:v>0.47264770240700221</c:v>
                </c:pt>
                <c:pt idx="187">
                  <c:v>0.47495709158995164</c:v>
                </c:pt>
                <c:pt idx="188">
                  <c:v>0.47495709158995164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2E-4955-825A-E59E87ED1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706440"/>
        <c:axId val="603703304"/>
      </c:lineChart>
      <c:dateAx>
        <c:axId val="603706440"/>
        <c:scaling>
          <c:orientation val="minMax"/>
          <c:min val="44197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3703304"/>
        <c:crosses val="autoZero"/>
        <c:auto val="1"/>
        <c:lblOffset val="100"/>
        <c:baseTimeUnit val="days"/>
      </c:dateAx>
      <c:valAx>
        <c:axId val="603703304"/>
        <c:scaling>
          <c:orientation val="minMax"/>
          <c:min val="0.45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370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lang="pt-BR"/>
            </a:pPr>
            <a:r>
              <a:rPr lang="pt-BR" sz="2400" dirty="0">
                <a:latin typeface="+mj-lt"/>
              </a:rPr>
              <a:t>PIB 2021: Avançados x EM (ex. China)</a:t>
            </a:r>
          </a:p>
          <a:p>
            <a:pPr>
              <a:defRPr lang="pt-BR"/>
            </a:pPr>
            <a:r>
              <a:rPr lang="pt-BR" sz="1200" b="0" dirty="0"/>
              <a:t>(Avançados</a:t>
            </a:r>
            <a:r>
              <a:rPr lang="pt-BR" sz="1200" b="0" baseline="0" dirty="0"/>
              <a:t> G-6</a:t>
            </a:r>
            <a:r>
              <a:rPr lang="pt-BR" sz="1200" b="0" dirty="0"/>
              <a:t>, EM G-14, ponderado por PPP, em variação trimestral anualizado)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74638674642014E-2"/>
          <c:y val="0.18200216151004142"/>
          <c:w val="0.89488398481269871"/>
          <c:h val="0.64154423109053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'Gráficos-PIB'!$N$2:$P$2</c:f>
              <c:strCache>
                <c:ptCount val="1"/>
                <c:pt idx="0">
                  <c:v>Avançados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5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pt-BR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B4-4BC7-82AD-136548D23B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'Gráficos-PIB'!$A$4:$A$23</c:f>
              <c:numCache>
                <c:formatCode>[$-409]mmm\-yy;@</c:formatCode>
                <c:ptCount val="20"/>
                <c:pt idx="0">
                  <c:v>43190</c:v>
                </c:pt>
                <c:pt idx="1">
                  <c:v>43281</c:v>
                </c:pt>
                <c:pt idx="2">
                  <c:v>43373</c:v>
                </c:pt>
                <c:pt idx="3">
                  <c:v>43465</c:v>
                </c:pt>
                <c:pt idx="4">
                  <c:v>43555</c:v>
                </c:pt>
                <c:pt idx="5">
                  <c:v>43646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</c:numCache>
            </c:numRef>
          </c:cat>
          <c:val>
            <c:numRef>
              <c:f>'Gráficos-PIB'!$N$4:$N$23</c:f>
              <c:numCache>
                <c:formatCode>0.00</c:formatCode>
                <c:ptCount val="20"/>
                <c:pt idx="0">
                  <c:v>1.6116168767201422</c:v>
                </c:pt>
                <c:pt idx="1">
                  <c:v>2.4109358895885844</c:v>
                </c:pt>
                <c:pt idx="2">
                  <c:v>0.89692917224998148</c:v>
                </c:pt>
                <c:pt idx="3">
                  <c:v>1.4243778122951607</c:v>
                </c:pt>
                <c:pt idx="4">
                  <c:v>2.2584027777425741</c:v>
                </c:pt>
                <c:pt idx="5">
                  <c:v>1.9681637480880272</c:v>
                </c:pt>
                <c:pt idx="6">
                  <c:v>1.8902815021293344</c:v>
                </c:pt>
                <c:pt idx="7">
                  <c:v>-5.9002828178727845E-2</c:v>
                </c:pt>
                <c:pt idx="8">
                  <c:v>-7.8069434631331296</c:v>
                </c:pt>
                <c:pt idx="9">
                  <c:v>-35.247022830787834</c:v>
                </c:pt>
                <c:pt idx="10">
                  <c:v>44.664075644408676</c:v>
                </c:pt>
                <c:pt idx="11">
                  <c:v>3.8027883607389676</c:v>
                </c:pt>
                <c:pt idx="12">
                  <c:v>1.8269872172257393</c:v>
                </c:pt>
                <c:pt idx="13">
                  <c:v>7.3951407378330885</c:v>
                </c:pt>
                <c:pt idx="14">
                  <c:v>5.7884209830552784</c:v>
                </c:pt>
                <c:pt idx="15">
                  <c:v>4.2173941317212496</c:v>
                </c:pt>
                <c:pt idx="16">
                  <c:v>3.698312928044261</c:v>
                </c:pt>
                <c:pt idx="17">
                  <c:v>2.6785851879627098</c:v>
                </c:pt>
                <c:pt idx="18">
                  <c:v>1.8868770432836566</c:v>
                </c:pt>
                <c:pt idx="19">
                  <c:v>1.8289743043239164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B4-4BC7-82AD-136548D23B66}"/>
            </c:ext>
          </c:extLst>
        </c:ser>
        <c:ser>
          <c:idx val="1"/>
          <c:order val="1"/>
          <c:tx>
            <c:v>EM (ex. China)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'Gráficos-PIB'!$A$4:$A$23</c:f>
              <c:numCache>
                <c:formatCode>[$-409]mmm\-yy;@</c:formatCode>
                <c:ptCount val="20"/>
                <c:pt idx="0">
                  <c:v>43190</c:v>
                </c:pt>
                <c:pt idx="1">
                  <c:v>43281</c:v>
                </c:pt>
                <c:pt idx="2">
                  <c:v>43373</c:v>
                </c:pt>
                <c:pt idx="3">
                  <c:v>43465</c:v>
                </c:pt>
                <c:pt idx="4">
                  <c:v>43555</c:v>
                </c:pt>
                <c:pt idx="5">
                  <c:v>43646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</c:numCache>
            </c:numRef>
          </c:cat>
          <c:val>
            <c:numRef>
              <c:f>'Gráficos-PIB'!$R$4:$R$23</c:f>
              <c:numCache>
                <c:formatCode>0.00</c:formatCode>
                <c:ptCount val="20"/>
                <c:pt idx="0">
                  <c:v>5.8906750091680049</c:v>
                </c:pt>
                <c:pt idx="1">
                  <c:v>4.5166301445147852</c:v>
                </c:pt>
                <c:pt idx="2">
                  <c:v>2.9260335899116985</c:v>
                </c:pt>
                <c:pt idx="3">
                  <c:v>2.618149986893509</c:v>
                </c:pt>
                <c:pt idx="4">
                  <c:v>3.6461297743381187</c:v>
                </c:pt>
                <c:pt idx="5">
                  <c:v>4.6202262214940593</c:v>
                </c:pt>
                <c:pt idx="6">
                  <c:v>3.4177589354682127</c:v>
                </c:pt>
                <c:pt idx="7">
                  <c:v>3.1776362307667538</c:v>
                </c:pt>
                <c:pt idx="8">
                  <c:v>-13.991066547808471</c:v>
                </c:pt>
                <c:pt idx="9">
                  <c:v>-0.84087989768444826</c:v>
                </c:pt>
                <c:pt idx="10">
                  <c:v>39.32590588011567</c:v>
                </c:pt>
                <c:pt idx="11">
                  <c:v>12.804021682222555</c:v>
                </c:pt>
                <c:pt idx="12">
                  <c:v>4.5150212253800595</c:v>
                </c:pt>
                <c:pt idx="13">
                  <c:v>0.19130209465867487</c:v>
                </c:pt>
                <c:pt idx="14">
                  <c:v>4.2358217277092081</c:v>
                </c:pt>
                <c:pt idx="15">
                  <c:v>6.5125734188558413</c:v>
                </c:pt>
                <c:pt idx="16">
                  <c:v>5.5650276458522505</c:v>
                </c:pt>
                <c:pt idx="17">
                  <c:v>4.9537120667096692</c:v>
                </c:pt>
                <c:pt idx="18">
                  <c:v>4.60150697033255</c:v>
                </c:pt>
                <c:pt idx="19">
                  <c:v>4.5598698410359813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B4-4BC7-82AD-136548D23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3704872"/>
        <c:axId val="603705264"/>
      </c:barChart>
      <c:dateAx>
        <c:axId val="603704872"/>
        <c:scaling>
          <c:orientation val="minMax"/>
          <c:max val="44926"/>
          <c:min val="44348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/>
          <a:lstStyle/>
          <a:p>
            <a:pPr>
              <a:defRPr lang="pt-BR" b="0"/>
            </a:pPr>
            <a:endParaRPr lang="pt-BR"/>
          </a:p>
        </c:txPr>
        <c:crossAx val="603705264"/>
        <c:crosses val="autoZero"/>
        <c:auto val="1"/>
        <c:lblOffset val="100"/>
        <c:baseTimeUnit val="months"/>
        <c:majorUnit val="3"/>
        <c:majorTimeUnit val="months"/>
      </c:dateAx>
      <c:valAx>
        <c:axId val="603705264"/>
        <c:scaling>
          <c:orientation val="minMax"/>
          <c:max val="8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pt-BR" b="0"/>
            </a:pPr>
            <a:endParaRPr lang="pt-BR"/>
          </a:p>
        </c:txPr>
        <c:crossAx val="60370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16840277777777E-2"/>
          <c:y val="0.9474901145909691"/>
          <c:w val="0.93437783370739058"/>
          <c:h val="5.250988540903090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lang="pt-BR" b="0"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7014636526303E-2"/>
          <c:y val="0.18613885425670659"/>
          <c:w val="0.96418137683334415"/>
          <c:h val="0.58884795938378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Tabela!$W$17</c:f>
              <c:strCache>
                <c:ptCount val="1"/>
                <c:pt idx="0">
                  <c:v>01/02/2021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99-4DA1-8631-FE957AA9627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99-4DA1-8631-FE957AA9627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99-4DA1-8631-FE957AA96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(Tabela!$V$18:$V$19,Tabela!$V$21:$V$23)</c:f>
              <c:strCache>
                <c:ptCount val="5"/>
                <c:pt idx="0">
                  <c:v>Restaurantes, bares, academias, cabeleireiros, hotéis e outros</c:v>
                </c:pt>
                <c:pt idx="1">
                  <c:v>Transporte aéreo</c:v>
                </c:pt>
                <c:pt idx="2">
                  <c:v>Serviços</c:v>
                </c:pt>
                <c:pt idx="3">
                  <c:v>Armazenagem, serviços auxiliares aos transportes e correio (e-commerce)</c:v>
                </c:pt>
                <c:pt idx="4">
                  <c:v>Tecnologia da informação</c:v>
                </c:pt>
              </c:strCache>
              <c:extLst xmlns:c16r2="http://schemas.microsoft.com/office/drawing/2015/06/chart"/>
            </c:strRef>
          </c:cat>
          <c:val>
            <c:numRef>
              <c:f>(Tabela!$W$18:$W$19,Tabela!$W$21:$W$23)</c:f>
              <c:numCache>
                <c:formatCode>0.0%</c:formatCode>
                <c:ptCount val="5"/>
                <c:pt idx="0">
                  <c:v>-0.23235613463626481</c:v>
                </c:pt>
                <c:pt idx="1">
                  <c:v>-0.15184381778741862</c:v>
                </c:pt>
                <c:pt idx="2">
                  <c:v>3.897550111358572E-2</c:v>
                </c:pt>
                <c:pt idx="3">
                  <c:v>0.12295081967213117</c:v>
                </c:pt>
                <c:pt idx="4">
                  <c:v>0.29297458893871431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99-4DA1-8631-FE957AA96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3707224"/>
        <c:axId val="603708400"/>
      </c:barChart>
      <c:catAx>
        <c:axId val="6037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3708400"/>
        <c:crosses val="autoZero"/>
        <c:auto val="1"/>
        <c:lblAlgn val="ctr"/>
        <c:lblOffset val="100"/>
        <c:noMultiLvlLbl val="0"/>
      </c:catAx>
      <c:valAx>
        <c:axId val="603708400"/>
        <c:scaling>
          <c:orientation val="minMax"/>
          <c:max val="0.4"/>
          <c:min val="-0.4"/>
        </c:scaling>
        <c:delete val="1"/>
        <c:axPos val="l"/>
        <c:numFmt formatCode="0%" sourceLinked="0"/>
        <c:majorTickMark val="none"/>
        <c:minorTickMark val="none"/>
        <c:tickLblPos val="nextTo"/>
        <c:crossAx val="60370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>
                <a:latin typeface="+mj-lt"/>
              </a:rPr>
              <a:t>China: PMI </a:t>
            </a:r>
          </a:p>
        </c:rich>
      </c:tx>
      <c:layout>
        <c:manualLayout>
          <c:xMode val="edge"/>
          <c:yMode val="edge"/>
          <c:x val="0.34252280844370919"/>
          <c:y val="2.713675213675213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5597327040351598E-2"/>
          <c:y val="0.14658979571090602"/>
          <c:w val="0.88131365829235708"/>
          <c:h val="0.73224153950761295"/>
        </c:manualLayout>
      </c:layout>
      <c:lineChart>
        <c:grouping val="standard"/>
        <c:varyColors val="0"/>
        <c:ser>
          <c:idx val="0"/>
          <c:order val="0"/>
          <c:tx>
            <c:v>Indústria</c:v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63"/>
              <c:layout>
                <c:manualLayout>
                  <c:x val="-5.2785737875516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0D-49A0-85A1-69D57E91A9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'PMI Ind'!$A$6:$A$202</c:f>
              <c:numCache>
                <c:formatCode>[$-416]mmm\-yy;@</c:formatCode>
                <c:ptCount val="197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39599</c:v>
                </c:pt>
                <c:pt idx="5">
                  <c:v>39629</c:v>
                </c:pt>
                <c:pt idx="6">
                  <c:v>39660</c:v>
                </c:pt>
                <c:pt idx="7">
                  <c:v>39691</c:v>
                </c:pt>
                <c:pt idx="8">
                  <c:v>39721</c:v>
                </c:pt>
                <c:pt idx="9">
                  <c:v>39752</c:v>
                </c:pt>
                <c:pt idx="10">
                  <c:v>39782</c:v>
                </c:pt>
                <c:pt idx="11">
                  <c:v>39813</c:v>
                </c:pt>
                <c:pt idx="12">
                  <c:v>39844</c:v>
                </c:pt>
                <c:pt idx="13">
                  <c:v>39872</c:v>
                </c:pt>
                <c:pt idx="14">
                  <c:v>39903</c:v>
                </c:pt>
                <c:pt idx="15">
                  <c:v>39933</c:v>
                </c:pt>
                <c:pt idx="16">
                  <c:v>39964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40117</c:v>
                </c:pt>
                <c:pt idx="22">
                  <c:v>40147</c:v>
                </c:pt>
                <c:pt idx="23">
                  <c:v>40178</c:v>
                </c:pt>
                <c:pt idx="24">
                  <c:v>40209</c:v>
                </c:pt>
                <c:pt idx="25">
                  <c:v>40237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40390</c:v>
                </c:pt>
                <c:pt idx="31">
                  <c:v>40421</c:v>
                </c:pt>
                <c:pt idx="32">
                  <c:v>40451</c:v>
                </c:pt>
                <c:pt idx="33">
                  <c:v>40482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40663</c:v>
                </c:pt>
                <c:pt idx="40">
                  <c:v>40694</c:v>
                </c:pt>
                <c:pt idx="41">
                  <c:v>40724</c:v>
                </c:pt>
                <c:pt idx="42">
                  <c:v>40755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40908</c:v>
                </c:pt>
                <c:pt idx="48">
                  <c:v>40939</c:v>
                </c:pt>
                <c:pt idx="49">
                  <c:v>40968</c:v>
                </c:pt>
                <c:pt idx="50">
                  <c:v>40999</c:v>
                </c:pt>
                <c:pt idx="51">
                  <c:v>41029</c:v>
                </c:pt>
                <c:pt idx="52">
                  <c:v>41060</c:v>
                </c:pt>
                <c:pt idx="53">
                  <c:v>41090</c:v>
                </c:pt>
                <c:pt idx="54">
                  <c:v>41121</c:v>
                </c:pt>
                <c:pt idx="55">
                  <c:v>41152</c:v>
                </c:pt>
                <c:pt idx="56">
                  <c:v>41182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41364</c:v>
                </c:pt>
                <c:pt idx="63">
                  <c:v>41394</c:v>
                </c:pt>
                <c:pt idx="64">
                  <c:v>41425</c:v>
                </c:pt>
                <c:pt idx="65">
                  <c:v>41455</c:v>
                </c:pt>
                <c:pt idx="66">
                  <c:v>41486</c:v>
                </c:pt>
                <c:pt idx="67">
                  <c:v>41517</c:v>
                </c:pt>
                <c:pt idx="68">
                  <c:v>41547</c:v>
                </c:pt>
                <c:pt idx="69">
                  <c:v>41578</c:v>
                </c:pt>
                <c:pt idx="70">
                  <c:v>41608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41790</c:v>
                </c:pt>
                <c:pt idx="77">
                  <c:v>41820</c:v>
                </c:pt>
                <c:pt idx="78">
                  <c:v>41851</c:v>
                </c:pt>
                <c:pt idx="79">
                  <c:v>41882</c:v>
                </c:pt>
                <c:pt idx="80">
                  <c:v>41912</c:v>
                </c:pt>
                <c:pt idx="81">
                  <c:v>41943</c:v>
                </c:pt>
                <c:pt idx="82">
                  <c:v>41973</c:v>
                </c:pt>
                <c:pt idx="83">
                  <c:v>42004</c:v>
                </c:pt>
                <c:pt idx="84">
                  <c:v>42035</c:v>
                </c:pt>
                <c:pt idx="85">
                  <c:v>42063</c:v>
                </c:pt>
                <c:pt idx="86">
                  <c:v>42094</c:v>
                </c:pt>
                <c:pt idx="87">
                  <c:v>42124</c:v>
                </c:pt>
                <c:pt idx="88">
                  <c:v>42155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42308</c:v>
                </c:pt>
                <c:pt idx="94">
                  <c:v>42338</c:v>
                </c:pt>
                <c:pt idx="95">
                  <c:v>42369</c:v>
                </c:pt>
                <c:pt idx="96">
                  <c:v>42400</c:v>
                </c:pt>
                <c:pt idx="97">
                  <c:v>42429</c:v>
                </c:pt>
                <c:pt idx="98">
                  <c:v>42460</c:v>
                </c:pt>
                <c:pt idx="99">
                  <c:v>42490</c:v>
                </c:pt>
                <c:pt idx="100">
                  <c:v>42521</c:v>
                </c:pt>
                <c:pt idx="101">
                  <c:v>42551</c:v>
                </c:pt>
                <c:pt idx="102">
                  <c:v>42582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42735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42855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43008</c:v>
                </c:pt>
                <c:pt idx="117">
                  <c:v>43039</c:v>
                </c:pt>
                <c:pt idx="118">
                  <c:v>43069</c:v>
                </c:pt>
                <c:pt idx="119">
                  <c:v>43100</c:v>
                </c:pt>
                <c:pt idx="120">
                  <c:v>43131</c:v>
                </c:pt>
                <c:pt idx="121">
                  <c:v>43159</c:v>
                </c:pt>
                <c:pt idx="122">
                  <c:v>43190</c:v>
                </c:pt>
                <c:pt idx="123">
                  <c:v>43220</c:v>
                </c:pt>
                <c:pt idx="124">
                  <c:v>43251</c:v>
                </c:pt>
                <c:pt idx="125">
                  <c:v>43281</c:v>
                </c:pt>
                <c:pt idx="126">
                  <c:v>43312</c:v>
                </c:pt>
                <c:pt idx="127">
                  <c:v>43343</c:v>
                </c:pt>
                <c:pt idx="128">
                  <c:v>43373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43555</c:v>
                </c:pt>
                <c:pt idx="135">
                  <c:v>43585</c:v>
                </c:pt>
                <c:pt idx="136">
                  <c:v>43616</c:v>
                </c:pt>
                <c:pt idx="137">
                  <c:v>43646</c:v>
                </c:pt>
                <c:pt idx="138">
                  <c:v>43677</c:v>
                </c:pt>
                <c:pt idx="139">
                  <c:v>43708</c:v>
                </c:pt>
                <c:pt idx="140">
                  <c:v>43738</c:v>
                </c:pt>
                <c:pt idx="141">
                  <c:v>43769</c:v>
                </c:pt>
                <c:pt idx="142">
                  <c:v>43799</c:v>
                </c:pt>
                <c:pt idx="143">
                  <c:v>43830</c:v>
                </c:pt>
                <c:pt idx="144">
                  <c:v>43861</c:v>
                </c:pt>
                <c:pt idx="145">
                  <c:v>43890</c:v>
                </c:pt>
                <c:pt idx="146">
                  <c:v>43921</c:v>
                </c:pt>
                <c:pt idx="147">
                  <c:v>43951</c:v>
                </c:pt>
                <c:pt idx="148">
                  <c:v>43982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44135</c:v>
                </c:pt>
                <c:pt idx="154">
                  <c:v>44165</c:v>
                </c:pt>
                <c:pt idx="155">
                  <c:v>44196</c:v>
                </c:pt>
                <c:pt idx="156">
                  <c:v>44227</c:v>
                </c:pt>
                <c:pt idx="157">
                  <c:v>44255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44408</c:v>
                </c:pt>
                <c:pt idx="163">
                  <c:v>44439</c:v>
                </c:pt>
              </c:numCache>
            </c:numRef>
          </c:cat>
          <c:val>
            <c:numRef>
              <c:f>'PMI Ind'!$Y$6:$Y$202</c:f>
              <c:numCache>
                <c:formatCode>0.0</c:formatCode>
                <c:ptCount val="197"/>
                <c:pt idx="0">
                  <c:v>53.2</c:v>
                </c:pt>
                <c:pt idx="1">
                  <c:v>52.8</c:v>
                </c:pt>
                <c:pt idx="2">
                  <c:v>54.4</c:v>
                </c:pt>
                <c:pt idx="3">
                  <c:v>55.4</c:v>
                </c:pt>
                <c:pt idx="4">
                  <c:v>54.7</c:v>
                </c:pt>
                <c:pt idx="5">
                  <c:v>53.3</c:v>
                </c:pt>
                <c:pt idx="6">
                  <c:v>53.3</c:v>
                </c:pt>
                <c:pt idx="7">
                  <c:v>49.2</c:v>
                </c:pt>
                <c:pt idx="8">
                  <c:v>47.7</c:v>
                </c:pt>
                <c:pt idx="9">
                  <c:v>45.2</c:v>
                </c:pt>
                <c:pt idx="10">
                  <c:v>40.9</c:v>
                </c:pt>
                <c:pt idx="11">
                  <c:v>41.2</c:v>
                </c:pt>
                <c:pt idx="12">
                  <c:v>42.2</c:v>
                </c:pt>
                <c:pt idx="13">
                  <c:v>45.1</c:v>
                </c:pt>
                <c:pt idx="14">
                  <c:v>44.8</c:v>
                </c:pt>
                <c:pt idx="15">
                  <c:v>50.1</c:v>
                </c:pt>
                <c:pt idx="16">
                  <c:v>51.2</c:v>
                </c:pt>
                <c:pt idx="17">
                  <c:v>51.8</c:v>
                </c:pt>
                <c:pt idx="18">
                  <c:v>52.8</c:v>
                </c:pt>
                <c:pt idx="19">
                  <c:v>55.1</c:v>
                </c:pt>
                <c:pt idx="20">
                  <c:v>55</c:v>
                </c:pt>
                <c:pt idx="21">
                  <c:v>55.4</c:v>
                </c:pt>
                <c:pt idx="22">
                  <c:v>55.7</c:v>
                </c:pt>
                <c:pt idx="23">
                  <c:v>56.1</c:v>
                </c:pt>
                <c:pt idx="24">
                  <c:v>57.4</c:v>
                </c:pt>
                <c:pt idx="25">
                  <c:v>55.8</c:v>
                </c:pt>
                <c:pt idx="26">
                  <c:v>57</c:v>
                </c:pt>
                <c:pt idx="27">
                  <c:v>55.4</c:v>
                </c:pt>
                <c:pt idx="28">
                  <c:v>52.7</c:v>
                </c:pt>
                <c:pt idx="29">
                  <c:v>50.4</c:v>
                </c:pt>
                <c:pt idx="30">
                  <c:v>49.4</c:v>
                </c:pt>
                <c:pt idx="31">
                  <c:v>51.9</c:v>
                </c:pt>
                <c:pt idx="32">
                  <c:v>52.9</c:v>
                </c:pt>
                <c:pt idx="33">
                  <c:v>54.8</c:v>
                </c:pt>
                <c:pt idx="34">
                  <c:v>55.3</c:v>
                </c:pt>
                <c:pt idx="35">
                  <c:v>54.4</c:v>
                </c:pt>
                <c:pt idx="36">
                  <c:v>54.5</c:v>
                </c:pt>
                <c:pt idx="37">
                  <c:v>51.7</c:v>
                </c:pt>
                <c:pt idx="38">
                  <c:v>51.8</c:v>
                </c:pt>
                <c:pt idx="39">
                  <c:v>51.8</c:v>
                </c:pt>
                <c:pt idx="40">
                  <c:v>51.6</c:v>
                </c:pt>
                <c:pt idx="41">
                  <c:v>50.13</c:v>
                </c:pt>
                <c:pt idx="42">
                  <c:v>49.3</c:v>
                </c:pt>
                <c:pt idx="43">
                  <c:v>49.9</c:v>
                </c:pt>
                <c:pt idx="44">
                  <c:v>49.9</c:v>
                </c:pt>
                <c:pt idx="45">
                  <c:v>51</c:v>
                </c:pt>
                <c:pt idx="46">
                  <c:v>47.7</c:v>
                </c:pt>
                <c:pt idx="47">
                  <c:v>48.7</c:v>
                </c:pt>
                <c:pt idx="48">
                  <c:v>48.8</c:v>
                </c:pt>
                <c:pt idx="49">
                  <c:v>49.6</c:v>
                </c:pt>
                <c:pt idx="50">
                  <c:v>48.3</c:v>
                </c:pt>
                <c:pt idx="51">
                  <c:v>49.3</c:v>
                </c:pt>
                <c:pt idx="52">
                  <c:v>48.4</c:v>
                </c:pt>
                <c:pt idx="53">
                  <c:v>48.2</c:v>
                </c:pt>
                <c:pt idx="54">
                  <c:v>49.3</c:v>
                </c:pt>
                <c:pt idx="55">
                  <c:v>47.6</c:v>
                </c:pt>
                <c:pt idx="56">
                  <c:v>47.9</c:v>
                </c:pt>
                <c:pt idx="57">
                  <c:v>49.5</c:v>
                </c:pt>
                <c:pt idx="58">
                  <c:v>50.5</c:v>
                </c:pt>
                <c:pt idx="59">
                  <c:v>51.5</c:v>
                </c:pt>
                <c:pt idx="60">
                  <c:v>52.3</c:v>
                </c:pt>
                <c:pt idx="61">
                  <c:v>50.4</c:v>
                </c:pt>
                <c:pt idx="62">
                  <c:v>51.6</c:v>
                </c:pt>
                <c:pt idx="63">
                  <c:v>50.4</c:v>
                </c:pt>
                <c:pt idx="64">
                  <c:v>49.2</c:v>
                </c:pt>
                <c:pt idx="65">
                  <c:v>48.2</c:v>
                </c:pt>
                <c:pt idx="66">
                  <c:v>47.7</c:v>
                </c:pt>
                <c:pt idx="67">
                  <c:v>50.1</c:v>
                </c:pt>
                <c:pt idx="68">
                  <c:v>50.2</c:v>
                </c:pt>
                <c:pt idx="69">
                  <c:v>50.9</c:v>
                </c:pt>
                <c:pt idx="70">
                  <c:v>50.8</c:v>
                </c:pt>
                <c:pt idx="71">
                  <c:v>50.5</c:v>
                </c:pt>
                <c:pt idx="72">
                  <c:v>49.5</c:v>
                </c:pt>
                <c:pt idx="73">
                  <c:v>48.5</c:v>
                </c:pt>
                <c:pt idx="74">
                  <c:v>48</c:v>
                </c:pt>
                <c:pt idx="75">
                  <c:v>48.1</c:v>
                </c:pt>
                <c:pt idx="76">
                  <c:v>49.4</c:v>
                </c:pt>
                <c:pt idx="77">
                  <c:v>50.7</c:v>
                </c:pt>
                <c:pt idx="78">
                  <c:v>51.7</c:v>
                </c:pt>
                <c:pt idx="79">
                  <c:v>50.2</c:v>
                </c:pt>
                <c:pt idx="80">
                  <c:v>50.2</c:v>
                </c:pt>
                <c:pt idx="81">
                  <c:v>50.4</c:v>
                </c:pt>
                <c:pt idx="82">
                  <c:v>50</c:v>
                </c:pt>
                <c:pt idx="83">
                  <c:v>49.6</c:v>
                </c:pt>
                <c:pt idx="84">
                  <c:v>49.7</c:v>
                </c:pt>
                <c:pt idx="85">
                  <c:v>50.7</c:v>
                </c:pt>
                <c:pt idx="86">
                  <c:v>49.6</c:v>
                </c:pt>
                <c:pt idx="87">
                  <c:v>48.9</c:v>
                </c:pt>
                <c:pt idx="88">
                  <c:v>49.2</c:v>
                </c:pt>
                <c:pt idx="89">
                  <c:v>49.4</c:v>
                </c:pt>
                <c:pt idx="90">
                  <c:v>47.8</c:v>
                </c:pt>
                <c:pt idx="91">
                  <c:v>47.3</c:v>
                </c:pt>
                <c:pt idx="92">
                  <c:v>47.2</c:v>
                </c:pt>
                <c:pt idx="93">
                  <c:v>48.3</c:v>
                </c:pt>
                <c:pt idx="94">
                  <c:v>48.6</c:v>
                </c:pt>
                <c:pt idx="95">
                  <c:v>48.2</c:v>
                </c:pt>
                <c:pt idx="96">
                  <c:v>48.4</c:v>
                </c:pt>
                <c:pt idx="97">
                  <c:v>48</c:v>
                </c:pt>
                <c:pt idx="98">
                  <c:v>49.7</c:v>
                </c:pt>
                <c:pt idx="99">
                  <c:v>49.4</c:v>
                </c:pt>
                <c:pt idx="100">
                  <c:v>49.2</c:v>
                </c:pt>
                <c:pt idx="101">
                  <c:v>48.6</c:v>
                </c:pt>
                <c:pt idx="102">
                  <c:v>50.6</c:v>
                </c:pt>
                <c:pt idx="103">
                  <c:v>50</c:v>
                </c:pt>
                <c:pt idx="104">
                  <c:v>50.1</c:v>
                </c:pt>
                <c:pt idx="105">
                  <c:v>51.2</c:v>
                </c:pt>
                <c:pt idx="106">
                  <c:v>50.9</c:v>
                </c:pt>
                <c:pt idx="107">
                  <c:v>51.9</c:v>
                </c:pt>
                <c:pt idx="108">
                  <c:v>51</c:v>
                </c:pt>
                <c:pt idx="109">
                  <c:v>51.7</c:v>
                </c:pt>
                <c:pt idx="110">
                  <c:v>51.2</c:v>
                </c:pt>
                <c:pt idx="111">
                  <c:v>50.3</c:v>
                </c:pt>
                <c:pt idx="112">
                  <c:v>49.6</c:v>
                </c:pt>
                <c:pt idx="113">
                  <c:v>50.4</c:v>
                </c:pt>
                <c:pt idx="114">
                  <c:v>51.1</c:v>
                </c:pt>
                <c:pt idx="115">
                  <c:v>51.6</c:v>
                </c:pt>
                <c:pt idx="116">
                  <c:v>51</c:v>
                </c:pt>
                <c:pt idx="117">
                  <c:v>51</c:v>
                </c:pt>
                <c:pt idx="118">
                  <c:v>50.8</c:v>
                </c:pt>
                <c:pt idx="119">
                  <c:v>51.5</c:v>
                </c:pt>
                <c:pt idx="120">
                  <c:v>51.5</c:v>
                </c:pt>
                <c:pt idx="121">
                  <c:v>51.6</c:v>
                </c:pt>
                <c:pt idx="122">
                  <c:v>51</c:v>
                </c:pt>
                <c:pt idx="123">
                  <c:v>51.1</c:v>
                </c:pt>
                <c:pt idx="124">
                  <c:v>51.1</c:v>
                </c:pt>
                <c:pt idx="125">
                  <c:v>51</c:v>
                </c:pt>
                <c:pt idx="126">
                  <c:v>50.8</c:v>
                </c:pt>
                <c:pt idx="127">
                  <c:v>50.6</c:v>
                </c:pt>
                <c:pt idx="128">
                  <c:v>50</c:v>
                </c:pt>
                <c:pt idx="129">
                  <c:v>50.1</c:v>
                </c:pt>
                <c:pt idx="130">
                  <c:v>50.2</c:v>
                </c:pt>
                <c:pt idx="131">
                  <c:v>49.7</c:v>
                </c:pt>
                <c:pt idx="132">
                  <c:v>48.3</c:v>
                </c:pt>
                <c:pt idx="133">
                  <c:v>49.9</c:v>
                </c:pt>
                <c:pt idx="134">
                  <c:v>50.8</c:v>
                </c:pt>
                <c:pt idx="135">
                  <c:v>50.2</c:v>
                </c:pt>
                <c:pt idx="136">
                  <c:v>50.2</c:v>
                </c:pt>
                <c:pt idx="137">
                  <c:v>49.4</c:v>
                </c:pt>
                <c:pt idx="138">
                  <c:v>49.9</c:v>
                </c:pt>
                <c:pt idx="139">
                  <c:v>50.4</c:v>
                </c:pt>
                <c:pt idx="140">
                  <c:v>51.4</c:v>
                </c:pt>
                <c:pt idx="141">
                  <c:v>51.7</c:v>
                </c:pt>
                <c:pt idx="142">
                  <c:v>51.8</c:v>
                </c:pt>
                <c:pt idx="143">
                  <c:v>51.5</c:v>
                </c:pt>
                <c:pt idx="144">
                  <c:v>51.1</c:v>
                </c:pt>
                <c:pt idx="145">
                  <c:v>40.299999999999997</c:v>
                </c:pt>
                <c:pt idx="146">
                  <c:v>50.1</c:v>
                </c:pt>
                <c:pt idx="147">
                  <c:v>49.4</c:v>
                </c:pt>
                <c:pt idx="148">
                  <c:v>50.7</c:v>
                </c:pt>
                <c:pt idx="149">
                  <c:v>51.2</c:v>
                </c:pt>
                <c:pt idx="150">
                  <c:v>52.8</c:v>
                </c:pt>
                <c:pt idx="151">
                  <c:v>53.1</c:v>
                </c:pt>
                <c:pt idx="152">
                  <c:v>53</c:v>
                </c:pt>
                <c:pt idx="153">
                  <c:v>53.6</c:v>
                </c:pt>
                <c:pt idx="154">
                  <c:v>54.9</c:v>
                </c:pt>
                <c:pt idx="155">
                  <c:v>53</c:v>
                </c:pt>
                <c:pt idx="156">
                  <c:v>51.5</c:v>
                </c:pt>
                <c:pt idx="157">
                  <c:v>50.9</c:v>
                </c:pt>
                <c:pt idx="158">
                  <c:v>50.6</c:v>
                </c:pt>
                <c:pt idx="159">
                  <c:v>51.9</c:v>
                </c:pt>
                <c:pt idx="160">
                  <c:v>52</c:v>
                </c:pt>
                <c:pt idx="161">
                  <c:v>51.3</c:v>
                </c:pt>
                <c:pt idx="162">
                  <c:v>50.3</c:v>
                </c:pt>
                <c:pt idx="163">
                  <c:v>49.2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0D-49A0-85A1-69D57E91A95A}"/>
            </c:ext>
          </c:extLst>
        </c:ser>
        <c:ser>
          <c:idx val="1"/>
          <c:order val="1"/>
          <c:tx>
            <c:v>Serviços</c:v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none"/>
          </c:marker>
          <c:dLbls>
            <c:dLbl>
              <c:idx val="163"/>
              <c:layout>
                <c:manualLayout>
                  <c:x val="-6.1583360854768739E-2"/>
                  <c:y val="-1.03634701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D-49A0-85A1-69D57E91A9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C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'PMI Ind'!$A$6:$A$202</c:f>
              <c:numCache>
                <c:formatCode>[$-416]mmm\-yy;@</c:formatCode>
                <c:ptCount val="197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39599</c:v>
                </c:pt>
                <c:pt idx="5">
                  <c:v>39629</c:v>
                </c:pt>
                <c:pt idx="6">
                  <c:v>39660</c:v>
                </c:pt>
                <c:pt idx="7">
                  <c:v>39691</c:v>
                </c:pt>
                <c:pt idx="8">
                  <c:v>39721</c:v>
                </c:pt>
                <c:pt idx="9">
                  <c:v>39752</c:v>
                </c:pt>
                <c:pt idx="10">
                  <c:v>39782</c:v>
                </c:pt>
                <c:pt idx="11">
                  <c:v>39813</c:v>
                </c:pt>
                <c:pt idx="12">
                  <c:v>39844</c:v>
                </c:pt>
                <c:pt idx="13">
                  <c:v>39872</c:v>
                </c:pt>
                <c:pt idx="14">
                  <c:v>39903</c:v>
                </c:pt>
                <c:pt idx="15">
                  <c:v>39933</c:v>
                </c:pt>
                <c:pt idx="16">
                  <c:v>39964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40117</c:v>
                </c:pt>
                <c:pt idx="22">
                  <c:v>40147</c:v>
                </c:pt>
                <c:pt idx="23">
                  <c:v>40178</c:v>
                </c:pt>
                <c:pt idx="24">
                  <c:v>40209</c:v>
                </c:pt>
                <c:pt idx="25">
                  <c:v>40237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40390</c:v>
                </c:pt>
                <c:pt idx="31">
                  <c:v>40421</c:v>
                </c:pt>
                <c:pt idx="32">
                  <c:v>40451</c:v>
                </c:pt>
                <c:pt idx="33">
                  <c:v>40482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40663</c:v>
                </c:pt>
                <c:pt idx="40">
                  <c:v>40694</c:v>
                </c:pt>
                <c:pt idx="41">
                  <c:v>40724</c:v>
                </c:pt>
                <c:pt idx="42">
                  <c:v>40755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40908</c:v>
                </c:pt>
                <c:pt idx="48">
                  <c:v>40939</c:v>
                </c:pt>
                <c:pt idx="49">
                  <c:v>40968</c:v>
                </c:pt>
                <c:pt idx="50">
                  <c:v>40999</c:v>
                </c:pt>
                <c:pt idx="51">
                  <c:v>41029</c:v>
                </c:pt>
                <c:pt idx="52">
                  <c:v>41060</c:v>
                </c:pt>
                <c:pt idx="53">
                  <c:v>41090</c:v>
                </c:pt>
                <c:pt idx="54">
                  <c:v>41121</c:v>
                </c:pt>
                <c:pt idx="55">
                  <c:v>41152</c:v>
                </c:pt>
                <c:pt idx="56">
                  <c:v>41182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41364</c:v>
                </c:pt>
                <c:pt idx="63">
                  <c:v>41394</c:v>
                </c:pt>
                <c:pt idx="64">
                  <c:v>41425</c:v>
                </c:pt>
                <c:pt idx="65">
                  <c:v>41455</c:v>
                </c:pt>
                <c:pt idx="66">
                  <c:v>41486</c:v>
                </c:pt>
                <c:pt idx="67">
                  <c:v>41517</c:v>
                </c:pt>
                <c:pt idx="68">
                  <c:v>41547</c:v>
                </c:pt>
                <c:pt idx="69">
                  <c:v>41578</c:v>
                </c:pt>
                <c:pt idx="70">
                  <c:v>41608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41790</c:v>
                </c:pt>
                <c:pt idx="77">
                  <c:v>41820</c:v>
                </c:pt>
                <c:pt idx="78">
                  <c:v>41851</c:v>
                </c:pt>
                <c:pt idx="79">
                  <c:v>41882</c:v>
                </c:pt>
                <c:pt idx="80">
                  <c:v>41912</c:v>
                </c:pt>
                <c:pt idx="81">
                  <c:v>41943</c:v>
                </c:pt>
                <c:pt idx="82">
                  <c:v>41973</c:v>
                </c:pt>
                <c:pt idx="83">
                  <c:v>42004</c:v>
                </c:pt>
                <c:pt idx="84">
                  <c:v>42035</c:v>
                </c:pt>
                <c:pt idx="85">
                  <c:v>42063</c:v>
                </c:pt>
                <c:pt idx="86">
                  <c:v>42094</c:v>
                </c:pt>
                <c:pt idx="87">
                  <c:v>42124</c:v>
                </c:pt>
                <c:pt idx="88">
                  <c:v>42155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42308</c:v>
                </c:pt>
                <c:pt idx="94">
                  <c:v>42338</c:v>
                </c:pt>
                <c:pt idx="95">
                  <c:v>42369</c:v>
                </c:pt>
                <c:pt idx="96">
                  <c:v>42400</c:v>
                </c:pt>
                <c:pt idx="97">
                  <c:v>42429</c:v>
                </c:pt>
                <c:pt idx="98">
                  <c:v>42460</c:v>
                </c:pt>
                <c:pt idx="99">
                  <c:v>42490</c:v>
                </c:pt>
                <c:pt idx="100">
                  <c:v>42521</c:v>
                </c:pt>
                <c:pt idx="101">
                  <c:v>42551</c:v>
                </c:pt>
                <c:pt idx="102">
                  <c:v>42582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42735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42855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43008</c:v>
                </c:pt>
                <c:pt idx="117">
                  <c:v>43039</c:v>
                </c:pt>
                <c:pt idx="118">
                  <c:v>43069</c:v>
                </c:pt>
                <c:pt idx="119">
                  <c:v>43100</c:v>
                </c:pt>
                <c:pt idx="120">
                  <c:v>43131</c:v>
                </c:pt>
                <c:pt idx="121">
                  <c:v>43159</c:v>
                </c:pt>
                <c:pt idx="122">
                  <c:v>43190</c:v>
                </c:pt>
                <c:pt idx="123">
                  <c:v>43220</c:v>
                </c:pt>
                <c:pt idx="124">
                  <c:v>43251</c:v>
                </c:pt>
                <c:pt idx="125">
                  <c:v>43281</c:v>
                </c:pt>
                <c:pt idx="126">
                  <c:v>43312</c:v>
                </c:pt>
                <c:pt idx="127">
                  <c:v>43343</c:v>
                </c:pt>
                <c:pt idx="128">
                  <c:v>43373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43555</c:v>
                </c:pt>
                <c:pt idx="135">
                  <c:v>43585</c:v>
                </c:pt>
                <c:pt idx="136">
                  <c:v>43616</c:v>
                </c:pt>
                <c:pt idx="137">
                  <c:v>43646</c:v>
                </c:pt>
                <c:pt idx="138">
                  <c:v>43677</c:v>
                </c:pt>
                <c:pt idx="139">
                  <c:v>43708</c:v>
                </c:pt>
                <c:pt idx="140">
                  <c:v>43738</c:v>
                </c:pt>
                <c:pt idx="141">
                  <c:v>43769</c:v>
                </c:pt>
                <c:pt idx="142">
                  <c:v>43799</c:v>
                </c:pt>
                <c:pt idx="143">
                  <c:v>43830</c:v>
                </c:pt>
                <c:pt idx="144">
                  <c:v>43861</c:v>
                </c:pt>
                <c:pt idx="145">
                  <c:v>43890</c:v>
                </c:pt>
                <c:pt idx="146">
                  <c:v>43921</c:v>
                </c:pt>
                <c:pt idx="147">
                  <c:v>43951</c:v>
                </c:pt>
                <c:pt idx="148">
                  <c:v>43982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44135</c:v>
                </c:pt>
                <c:pt idx="154">
                  <c:v>44165</c:v>
                </c:pt>
                <c:pt idx="155">
                  <c:v>44196</c:v>
                </c:pt>
                <c:pt idx="156">
                  <c:v>44227</c:v>
                </c:pt>
                <c:pt idx="157">
                  <c:v>44255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44408</c:v>
                </c:pt>
                <c:pt idx="163">
                  <c:v>44439</c:v>
                </c:pt>
              </c:numCache>
            </c:numRef>
          </c:cat>
          <c:val>
            <c:numRef>
              <c:f>'PMI Serv'!$U$6:$U$202</c:f>
              <c:numCache>
                <c:formatCode>General</c:formatCode>
                <c:ptCount val="197"/>
                <c:pt idx="51" formatCode="0.0">
                  <c:v>54.1</c:v>
                </c:pt>
                <c:pt idx="52" formatCode="0.0">
                  <c:v>54.7</c:v>
                </c:pt>
                <c:pt idx="53" formatCode="0.0">
                  <c:v>52.3</c:v>
                </c:pt>
                <c:pt idx="54" formatCode="0.0">
                  <c:v>53.1</c:v>
                </c:pt>
                <c:pt idx="55" formatCode="0.0">
                  <c:v>52</c:v>
                </c:pt>
                <c:pt idx="56" formatCode="0.0">
                  <c:v>54.3</c:v>
                </c:pt>
                <c:pt idx="57" formatCode="0.0">
                  <c:v>53.5</c:v>
                </c:pt>
                <c:pt idx="58" formatCode="0.0">
                  <c:v>52.1</c:v>
                </c:pt>
                <c:pt idx="59" formatCode="0.0">
                  <c:v>51.7</c:v>
                </c:pt>
                <c:pt idx="60" formatCode="0.0">
                  <c:v>54</c:v>
                </c:pt>
                <c:pt idx="61" formatCode="0.0">
                  <c:v>52.1</c:v>
                </c:pt>
                <c:pt idx="62" formatCode="0.0">
                  <c:v>54.3</c:v>
                </c:pt>
                <c:pt idx="63" formatCode="0.0">
                  <c:v>51.1</c:v>
                </c:pt>
                <c:pt idx="64" formatCode="0.0">
                  <c:v>51.2</c:v>
                </c:pt>
                <c:pt idx="65" formatCode="0.0">
                  <c:v>51.3</c:v>
                </c:pt>
                <c:pt idx="66" formatCode="0.0">
                  <c:v>51.3</c:v>
                </c:pt>
                <c:pt idx="67" formatCode="0.0">
                  <c:v>52.8</c:v>
                </c:pt>
                <c:pt idx="68" formatCode="0.0">
                  <c:v>52.4</c:v>
                </c:pt>
                <c:pt idx="69" formatCode="0.0">
                  <c:v>52.6</c:v>
                </c:pt>
                <c:pt idx="70" formatCode="0.0">
                  <c:v>52.5</c:v>
                </c:pt>
                <c:pt idx="71" formatCode="0.0">
                  <c:v>50.9</c:v>
                </c:pt>
                <c:pt idx="72" formatCode="0.0">
                  <c:v>50.7</c:v>
                </c:pt>
                <c:pt idx="73" formatCode="0.0">
                  <c:v>51</c:v>
                </c:pt>
                <c:pt idx="74" formatCode="0.0">
                  <c:v>51.9</c:v>
                </c:pt>
                <c:pt idx="75" formatCode="0.0">
                  <c:v>51.4</c:v>
                </c:pt>
                <c:pt idx="76" formatCode="0.0">
                  <c:v>50.7</c:v>
                </c:pt>
                <c:pt idx="77" formatCode="0.0">
                  <c:v>53.1</c:v>
                </c:pt>
                <c:pt idx="78" formatCode="0.0">
                  <c:v>50</c:v>
                </c:pt>
                <c:pt idx="79" formatCode="0.0">
                  <c:v>54.1</c:v>
                </c:pt>
                <c:pt idx="80" formatCode="0.0">
                  <c:v>53.5</c:v>
                </c:pt>
                <c:pt idx="81" formatCode="0.0">
                  <c:v>52.9</c:v>
                </c:pt>
                <c:pt idx="82" formatCode="0.0">
                  <c:v>53</c:v>
                </c:pt>
                <c:pt idx="83" formatCode="0.0">
                  <c:v>53.4</c:v>
                </c:pt>
                <c:pt idx="84" formatCode="0.0">
                  <c:v>51.8</c:v>
                </c:pt>
                <c:pt idx="85" formatCode="0.0">
                  <c:v>52</c:v>
                </c:pt>
                <c:pt idx="86" formatCode="0.0">
                  <c:v>52.3</c:v>
                </c:pt>
                <c:pt idx="87" formatCode="0.0">
                  <c:v>52.9</c:v>
                </c:pt>
                <c:pt idx="88" formatCode="0.0">
                  <c:v>53.5</c:v>
                </c:pt>
                <c:pt idx="89" formatCode="0.0">
                  <c:v>51.8</c:v>
                </c:pt>
                <c:pt idx="90" formatCode="0.0">
                  <c:v>53.8</c:v>
                </c:pt>
                <c:pt idx="91" formatCode="0.0">
                  <c:v>51.5</c:v>
                </c:pt>
                <c:pt idx="92" formatCode="0.0">
                  <c:v>50.5</c:v>
                </c:pt>
                <c:pt idx="93" formatCode="0.0">
                  <c:v>52</c:v>
                </c:pt>
                <c:pt idx="94" formatCode="0.0">
                  <c:v>51.2</c:v>
                </c:pt>
                <c:pt idx="95" formatCode="0.0">
                  <c:v>50.2</c:v>
                </c:pt>
                <c:pt idx="96" formatCode="0.0">
                  <c:v>52.4</c:v>
                </c:pt>
                <c:pt idx="97" formatCode="0.0">
                  <c:v>51.2</c:v>
                </c:pt>
                <c:pt idx="98" formatCode="0.0">
                  <c:v>52.2</c:v>
                </c:pt>
                <c:pt idx="99" formatCode="0.0">
                  <c:v>51.8</c:v>
                </c:pt>
                <c:pt idx="100" formatCode="0.0">
                  <c:v>51.2</c:v>
                </c:pt>
                <c:pt idx="101" formatCode="0.0">
                  <c:v>52.7</c:v>
                </c:pt>
                <c:pt idx="102" formatCode="0.0">
                  <c:v>51.7</c:v>
                </c:pt>
                <c:pt idx="103" formatCode="0.0">
                  <c:v>52.1</c:v>
                </c:pt>
                <c:pt idx="104" formatCode="0.0">
                  <c:v>52</c:v>
                </c:pt>
                <c:pt idx="105" formatCode="0.0">
                  <c:v>52.4</c:v>
                </c:pt>
                <c:pt idx="106" formatCode="0.0">
                  <c:v>53.1</c:v>
                </c:pt>
                <c:pt idx="107" formatCode="0.0">
                  <c:v>53.4</c:v>
                </c:pt>
                <c:pt idx="108" formatCode="0.0">
                  <c:v>53.1</c:v>
                </c:pt>
                <c:pt idx="109" formatCode="0.0">
                  <c:v>52.6</c:v>
                </c:pt>
                <c:pt idx="110" formatCode="0.0">
                  <c:v>52.2</c:v>
                </c:pt>
                <c:pt idx="111" formatCode="0.0">
                  <c:v>51.5</c:v>
                </c:pt>
                <c:pt idx="112" formatCode="0.0">
                  <c:v>52.8</c:v>
                </c:pt>
                <c:pt idx="113" formatCode="0.0">
                  <c:v>51.6</c:v>
                </c:pt>
                <c:pt idx="114" formatCode="0.0">
                  <c:v>51.5</c:v>
                </c:pt>
                <c:pt idx="115" formatCode="0.0">
                  <c:v>52.7</c:v>
                </c:pt>
                <c:pt idx="116" formatCode="0.0">
                  <c:v>50.6</c:v>
                </c:pt>
                <c:pt idx="117" formatCode="0.0">
                  <c:v>51.2</c:v>
                </c:pt>
                <c:pt idx="118" formatCode="0.0">
                  <c:v>51.9</c:v>
                </c:pt>
                <c:pt idx="119" formatCode="0.0">
                  <c:v>53.9</c:v>
                </c:pt>
                <c:pt idx="120" formatCode="0.0">
                  <c:v>54.7</c:v>
                </c:pt>
                <c:pt idx="121" formatCode="0.0">
                  <c:v>54.2</c:v>
                </c:pt>
                <c:pt idx="122" formatCode="0.0">
                  <c:v>52.3</c:v>
                </c:pt>
                <c:pt idx="123" formatCode="0.0">
                  <c:v>52.9</c:v>
                </c:pt>
                <c:pt idx="124" formatCode="0.0">
                  <c:v>52.9</c:v>
                </c:pt>
                <c:pt idx="125" formatCode="0.0">
                  <c:v>53.9</c:v>
                </c:pt>
                <c:pt idx="126" formatCode="0.0">
                  <c:v>52.8</c:v>
                </c:pt>
                <c:pt idx="127" formatCode="0.0">
                  <c:v>51.5</c:v>
                </c:pt>
                <c:pt idx="128" formatCode="0.0">
                  <c:v>53.1</c:v>
                </c:pt>
                <c:pt idx="129" formatCode="0.0">
                  <c:v>50.8</c:v>
                </c:pt>
                <c:pt idx="130" formatCode="0.0">
                  <c:v>53.8</c:v>
                </c:pt>
                <c:pt idx="131" formatCode="0.0">
                  <c:v>53.9</c:v>
                </c:pt>
                <c:pt idx="132">
                  <c:v>53.6</c:v>
                </c:pt>
                <c:pt idx="133">
                  <c:v>51.1</c:v>
                </c:pt>
                <c:pt idx="134">
                  <c:v>54.4</c:v>
                </c:pt>
                <c:pt idx="135">
                  <c:v>54.5</c:v>
                </c:pt>
                <c:pt idx="136">
                  <c:v>52.7</c:v>
                </c:pt>
                <c:pt idx="137">
                  <c:v>52</c:v>
                </c:pt>
                <c:pt idx="138">
                  <c:v>51.6</c:v>
                </c:pt>
                <c:pt idx="139">
                  <c:v>52.1</c:v>
                </c:pt>
                <c:pt idx="140">
                  <c:v>51.3</c:v>
                </c:pt>
                <c:pt idx="141">
                  <c:v>51.1</c:v>
                </c:pt>
                <c:pt idx="142">
                  <c:v>53.5</c:v>
                </c:pt>
                <c:pt idx="143">
                  <c:v>52.5</c:v>
                </c:pt>
                <c:pt idx="144" formatCode="0.0">
                  <c:v>51.8</c:v>
                </c:pt>
                <c:pt idx="145" formatCode="0.0">
                  <c:v>26.5</c:v>
                </c:pt>
                <c:pt idx="146" formatCode="0.0">
                  <c:v>43</c:v>
                </c:pt>
                <c:pt idx="147" formatCode="0.0">
                  <c:v>44.4</c:v>
                </c:pt>
                <c:pt idx="148" formatCode="0.0">
                  <c:v>55</c:v>
                </c:pt>
                <c:pt idx="149" formatCode="0.0">
                  <c:v>58.4</c:v>
                </c:pt>
                <c:pt idx="150" formatCode="0.0">
                  <c:v>54.1</c:v>
                </c:pt>
                <c:pt idx="151" formatCode="0.0">
                  <c:v>54</c:v>
                </c:pt>
                <c:pt idx="152" formatCode="0.0">
                  <c:v>54.8</c:v>
                </c:pt>
                <c:pt idx="153" formatCode="0.0">
                  <c:v>56.8</c:v>
                </c:pt>
                <c:pt idx="154" formatCode="0.0">
                  <c:v>57.8</c:v>
                </c:pt>
                <c:pt idx="155" formatCode="0.0">
                  <c:v>56.3</c:v>
                </c:pt>
                <c:pt idx="156" formatCode="0.0">
                  <c:v>52</c:v>
                </c:pt>
                <c:pt idx="157" formatCode="0.0">
                  <c:v>51.5</c:v>
                </c:pt>
                <c:pt idx="158" formatCode="0.0">
                  <c:v>54.3</c:v>
                </c:pt>
                <c:pt idx="159" formatCode="0.0">
                  <c:v>56.3</c:v>
                </c:pt>
                <c:pt idx="160" formatCode="0.0">
                  <c:v>55.1</c:v>
                </c:pt>
                <c:pt idx="161" formatCode="0.0">
                  <c:v>50.3</c:v>
                </c:pt>
                <c:pt idx="162" formatCode="0.0">
                  <c:v>54.9</c:v>
                </c:pt>
                <c:pt idx="163" formatCode="0.0">
                  <c:v>46.7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C0D-49A0-85A1-69D57E91A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573616"/>
        <c:axId val="597515488"/>
      </c:lineChart>
      <c:dateAx>
        <c:axId val="600573616"/>
        <c:scaling>
          <c:orientation val="minMax"/>
          <c:min val="42583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ln>
            <a:solidFill>
              <a:sysClr val="windowText" lastClr="000000"/>
            </a:solidFill>
          </a:ln>
        </c:spPr>
        <c:txPr>
          <a:bodyPr rot="-2700000"/>
          <a:lstStyle/>
          <a:p>
            <a:pPr>
              <a:defRPr sz="1200" b="0"/>
            </a:pPr>
            <a:endParaRPr lang="pt-BR"/>
          </a:p>
        </c:txPr>
        <c:crossAx val="597515488"/>
        <c:crossesAt val="50"/>
        <c:auto val="1"/>
        <c:lblOffset val="100"/>
        <c:baseTimeUnit val="months"/>
        <c:majorUnit val="6"/>
        <c:majorTimeUnit val="months"/>
      </c:dateAx>
      <c:valAx>
        <c:axId val="597515488"/>
        <c:scaling>
          <c:orientation val="minMax"/>
          <c:min val="44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pt-BR"/>
          </a:p>
        </c:txPr>
        <c:crossAx val="600573616"/>
        <c:crosses val="autoZero"/>
        <c:crossBetween val="between"/>
        <c:majorUnit val="2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9206700325079096"/>
          <c:y val="7.2187893794015412E-2"/>
          <c:w val="0.53709800015136067"/>
          <c:h val="9.6143589743589747E-2"/>
        </c:manualLayout>
      </c:layout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Vacinação: projetado x realizado</a:t>
            </a:r>
            <a:br>
              <a:rPr lang="pt-BR" sz="2400" b="1" dirty="0">
                <a:solidFill>
                  <a:schemeClr val="tx1"/>
                </a:solidFill>
                <a:latin typeface="+mj-lt"/>
              </a:rPr>
            </a:br>
            <a:r>
              <a:rPr lang="pt-BR" sz="1400" b="0" dirty="0">
                <a:solidFill>
                  <a:schemeClr val="tx1"/>
                </a:solidFill>
                <a:latin typeface="+mj-lt"/>
              </a:rPr>
              <a:t>(média móvel 7 dias, milhões de doses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3080338546889602E-2"/>
          <c:y val="0.19292357565083831"/>
          <c:w val="0.87997892567211056"/>
          <c:h val="0.72270086577181347"/>
        </c:manualLayout>
      </c:layout>
      <c:lineChart>
        <c:grouping val="standard"/>
        <c:varyColors val="0"/>
        <c:ser>
          <c:idx val="0"/>
          <c:order val="0"/>
          <c:tx>
            <c:v>Doses Aplicadas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'Traj. Vacinação Bs Nova'!$B$4:$B$533</c:f>
              <c:numCache>
                <c:formatCode>[$-416]dd\-mmm\-yy;@</c:formatCode>
                <c:ptCount val="530"/>
                <c:pt idx="0">
                  <c:v>44213</c:v>
                </c:pt>
                <c:pt idx="1">
                  <c:v>44214</c:v>
                </c:pt>
                <c:pt idx="2">
                  <c:v>44215</c:v>
                </c:pt>
                <c:pt idx="3">
                  <c:v>44216</c:v>
                </c:pt>
                <c:pt idx="4">
                  <c:v>44217</c:v>
                </c:pt>
                <c:pt idx="5">
                  <c:v>44218</c:v>
                </c:pt>
                <c:pt idx="6">
                  <c:v>44219</c:v>
                </c:pt>
                <c:pt idx="7">
                  <c:v>44220</c:v>
                </c:pt>
                <c:pt idx="8">
                  <c:v>44221</c:v>
                </c:pt>
                <c:pt idx="9">
                  <c:v>44222</c:v>
                </c:pt>
                <c:pt idx="10">
                  <c:v>44223</c:v>
                </c:pt>
                <c:pt idx="11">
                  <c:v>44224</c:v>
                </c:pt>
                <c:pt idx="12">
                  <c:v>44225</c:v>
                </c:pt>
                <c:pt idx="13">
                  <c:v>44226</c:v>
                </c:pt>
                <c:pt idx="14">
                  <c:v>44227</c:v>
                </c:pt>
                <c:pt idx="15">
                  <c:v>44228</c:v>
                </c:pt>
                <c:pt idx="16">
                  <c:v>44229</c:v>
                </c:pt>
                <c:pt idx="17">
                  <c:v>44230</c:v>
                </c:pt>
                <c:pt idx="18">
                  <c:v>44231</c:v>
                </c:pt>
                <c:pt idx="19">
                  <c:v>44232</c:v>
                </c:pt>
                <c:pt idx="20">
                  <c:v>44233</c:v>
                </c:pt>
                <c:pt idx="21">
                  <c:v>44234</c:v>
                </c:pt>
                <c:pt idx="22">
                  <c:v>44235</c:v>
                </c:pt>
                <c:pt idx="23">
                  <c:v>44236</c:v>
                </c:pt>
                <c:pt idx="24">
                  <c:v>44237</c:v>
                </c:pt>
                <c:pt idx="25">
                  <c:v>44238</c:v>
                </c:pt>
                <c:pt idx="26">
                  <c:v>44239</c:v>
                </c:pt>
                <c:pt idx="27">
                  <c:v>44240</c:v>
                </c:pt>
                <c:pt idx="28">
                  <c:v>44241</c:v>
                </c:pt>
                <c:pt idx="29">
                  <c:v>44242</c:v>
                </c:pt>
                <c:pt idx="30">
                  <c:v>44243</c:v>
                </c:pt>
                <c:pt idx="31">
                  <c:v>44244</c:v>
                </c:pt>
                <c:pt idx="32">
                  <c:v>44245</c:v>
                </c:pt>
                <c:pt idx="33">
                  <c:v>44246</c:v>
                </c:pt>
                <c:pt idx="34">
                  <c:v>44247</c:v>
                </c:pt>
                <c:pt idx="35">
                  <c:v>44248</c:v>
                </c:pt>
                <c:pt idx="36">
                  <c:v>44249</c:v>
                </c:pt>
                <c:pt idx="37">
                  <c:v>44250</c:v>
                </c:pt>
                <c:pt idx="38">
                  <c:v>44251</c:v>
                </c:pt>
                <c:pt idx="39">
                  <c:v>44252</c:v>
                </c:pt>
                <c:pt idx="40">
                  <c:v>44253</c:v>
                </c:pt>
                <c:pt idx="41">
                  <c:v>44254</c:v>
                </c:pt>
                <c:pt idx="42">
                  <c:v>44255</c:v>
                </c:pt>
                <c:pt idx="43">
                  <c:v>44256</c:v>
                </c:pt>
                <c:pt idx="44">
                  <c:v>44257</c:v>
                </c:pt>
                <c:pt idx="45">
                  <c:v>44258</c:v>
                </c:pt>
                <c:pt idx="46">
                  <c:v>44259</c:v>
                </c:pt>
                <c:pt idx="47">
                  <c:v>44260</c:v>
                </c:pt>
                <c:pt idx="48">
                  <c:v>44261</c:v>
                </c:pt>
                <c:pt idx="49">
                  <c:v>44262</c:v>
                </c:pt>
                <c:pt idx="50">
                  <c:v>44263</c:v>
                </c:pt>
                <c:pt idx="51">
                  <c:v>44264</c:v>
                </c:pt>
                <c:pt idx="52">
                  <c:v>44265</c:v>
                </c:pt>
                <c:pt idx="53">
                  <c:v>44266</c:v>
                </c:pt>
                <c:pt idx="54">
                  <c:v>44267</c:v>
                </c:pt>
                <c:pt idx="55">
                  <c:v>44268</c:v>
                </c:pt>
                <c:pt idx="56">
                  <c:v>44269</c:v>
                </c:pt>
                <c:pt idx="57">
                  <c:v>44270</c:v>
                </c:pt>
                <c:pt idx="58">
                  <c:v>44271</c:v>
                </c:pt>
                <c:pt idx="59">
                  <c:v>44272</c:v>
                </c:pt>
                <c:pt idx="60">
                  <c:v>44273</c:v>
                </c:pt>
                <c:pt idx="61">
                  <c:v>44274</c:v>
                </c:pt>
                <c:pt idx="62">
                  <c:v>44275</c:v>
                </c:pt>
                <c:pt idx="63">
                  <c:v>44276</c:v>
                </c:pt>
                <c:pt idx="64">
                  <c:v>44277</c:v>
                </c:pt>
                <c:pt idx="65">
                  <c:v>44278</c:v>
                </c:pt>
                <c:pt idx="66">
                  <c:v>44279</c:v>
                </c:pt>
                <c:pt idx="67">
                  <c:v>44280</c:v>
                </c:pt>
                <c:pt idx="68">
                  <c:v>44281</c:v>
                </c:pt>
                <c:pt idx="69">
                  <c:v>44282</c:v>
                </c:pt>
                <c:pt idx="70">
                  <c:v>44283</c:v>
                </c:pt>
                <c:pt idx="71">
                  <c:v>44284</c:v>
                </c:pt>
                <c:pt idx="72">
                  <c:v>44285</c:v>
                </c:pt>
                <c:pt idx="73">
                  <c:v>44286</c:v>
                </c:pt>
                <c:pt idx="74">
                  <c:v>44287</c:v>
                </c:pt>
                <c:pt idx="75">
                  <c:v>44288</c:v>
                </c:pt>
                <c:pt idx="76">
                  <c:v>44289</c:v>
                </c:pt>
                <c:pt idx="77">
                  <c:v>44290</c:v>
                </c:pt>
                <c:pt idx="78">
                  <c:v>44291</c:v>
                </c:pt>
                <c:pt idx="79">
                  <c:v>44292</c:v>
                </c:pt>
                <c:pt idx="80">
                  <c:v>44293</c:v>
                </c:pt>
                <c:pt idx="81">
                  <c:v>44294</c:v>
                </c:pt>
                <c:pt idx="82">
                  <c:v>44295</c:v>
                </c:pt>
                <c:pt idx="83">
                  <c:v>44296</c:v>
                </c:pt>
                <c:pt idx="84">
                  <c:v>44297</c:v>
                </c:pt>
                <c:pt idx="85">
                  <c:v>44298</c:v>
                </c:pt>
                <c:pt idx="86">
                  <c:v>44299</c:v>
                </c:pt>
                <c:pt idx="87">
                  <c:v>44300</c:v>
                </c:pt>
                <c:pt idx="88">
                  <c:v>44301</c:v>
                </c:pt>
                <c:pt idx="89">
                  <c:v>44302</c:v>
                </c:pt>
                <c:pt idx="90">
                  <c:v>44303</c:v>
                </c:pt>
                <c:pt idx="91">
                  <c:v>44304</c:v>
                </c:pt>
                <c:pt idx="92">
                  <c:v>44305</c:v>
                </c:pt>
                <c:pt idx="93">
                  <c:v>44306</c:v>
                </c:pt>
                <c:pt idx="94">
                  <c:v>44307</c:v>
                </c:pt>
                <c:pt idx="95">
                  <c:v>44308</c:v>
                </c:pt>
                <c:pt idx="96">
                  <c:v>44309</c:v>
                </c:pt>
                <c:pt idx="97">
                  <c:v>44310</c:v>
                </c:pt>
                <c:pt idx="98">
                  <c:v>44311</c:v>
                </c:pt>
                <c:pt idx="99">
                  <c:v>44312</c:v>
                </c:pt>
                <c:pt idx="100">
                  <c:v>44313</c:v>
                </c:pt>
                <c:pt idx="101">
                  <c:v>44314</c:v>
                </c:pt>
                <c:pt idx="102">
                  <c:v>44315</c:v>
                </c:pt>
                <c:pt idx="103">
                  <c:v>44316</c:v>
                </c:pt>
                <c:pt idx="104">
                  <c:v>44317</c:v>
                </c:pt>
                <c:pt idx="105">
                  <c:v>44318</c:v>
                </c:pt>
                <c:pt idx="106">
                  <c:v>44319</c:v>
                </c:pt>
                <c:pt idx="107">
                  <c:v>44320</c:v>
                </c:pt>
                <c:pt idx="108">
                  <c:v>44321</c:v>
                </c:pt>
                <c:pt idx="109">
                  <c:v>44322</c:v>
                </c:pt>
                <c:pt idx="110">
                  <c:v>44323</c:v>
                </c:pt>
                <c:pt idx="111">
                  <c:v>44324</c:v>
                </c:pt>
                <c:pt idx="112">
                  <c:v>44325</c:v>
                </c:pt>
                <c:pt idx="113">
                  <c:v>44326</c:v>
                </c:pt>
                <c:pt idx="114">
                  <c:v>44327</c:v>
                </c:pt>
                <c:pt idx="115">
                  <c:v>44328</c:v>
                </c:pt>
                <c:pt idx="116">
                  <c:v>44329</c:v>
                </c:pt>
                <c:pt idx="117">
                  <c:v>44330</c:v>
                </c:pt>
                <c:pt idx="118">
                  <c:v>44331</c:v>
                </c:pt>
                <c:pt idx="119">
                  <c:v>44332</c:v>
                </c:pt>
                <c:pt idx="120">
                  <c:v>44333</c:v>
                </c:pt>
                <c:pt idx="121">
                  <c:v>44334</c:v>
                </c:pt>
                <c:pt idx="122">
                  <c:v>44335</c:v>
                </c:pt>
                <c:pt idx="123">
                  <c:v>44336</c:v>
                </c:pt>
                <c:pt idx="124">
                  <c:v>44337</c:v>
                </c:pt>
                <c:pt idx="125">
                  <c:v>44338</c:v>
                </c:pt>
                <c:pt idx="126">
                  <c:v>44339</c:v>
                </c:pt>
                <c:pt idx="127">
                  <c:v>44340</c:v>
                </c:pt>
                <c:pt idx="128">
                  <c:v>44341</c:v>
                </c:pt>
                <c:pt idx="129">
                  <c:v>44342</c:v>
                </c:pt>
                <c:pt idx="130">
                  <c:v>44343</c:v>
                </c:pt>
                <c:pt idx="131">
                  <c:v>44344</c:v>
                </c:pt>
                <c:pt idx="132">
                  <c:v>44345</c:v>
                </c:pt>
                <c:pt idx="133">
                  <c:v>44346</c:v>
                </c:pt>
                <c:pt idx="134">
                  <c:v>44347</c:v>
                </c:pt>
                <c:pt idx="135">
                  <c:v>44348</c:v>
                </c:pt>
                <c:pt idx="136">
                  <c:v>44349</c:v>
                </c:pt>
                <c:pt idx="137">
                  <c:v>44350</c:v>
                </c:pt>
                <c:pt idx="138">
                  <c:v>44351</c:v>
                </c:pt>
                <c:pt idx="139">
                  <c:v>44352</c:v>
                </c:pt>
                <c:pt idx="140">
                  <c:v>44353</c:v>
                </c:pt>
                <c:pt idx="141">
                  <c:v>44354</c:v>
                </c:pt>
                <c:pt idx="142">
                  <c:v>44355</c:v>
                </c:pt>
                <c:pt idx="143">
                  <c:v>44356</c:v>
                </c:pt>
                <c:pt idx="144">
                  <c:v>44357</c:v>
                </c:pt>
                <c:pt idx="145">
                  <c:v>44358</c:v>
                </c:pt>
                <c:pt idx="146">
                  <c:v>44359</c:v>
                </c:pt>
                <c:pt idx="147">
                  <c:v>44360</c:v>
                </c:pt>
                <c:pt idx="148">
                  <c:v>44361</c:v>
                </c:pt>
                <c:pt idx="149">
                  <c:v>44362</c:v>
                </c:pt>
                <c:pt idx="150">
                  <c:v>44363</c:v>
                </c:pt>
                <c:pt idx="151">
                  <c:v>44364</c:v>
                </c:pt>
                <c:pt idx="152">
                  <c:v>44365</c:v>
                </c:pt>
                <c:pt idx="153">
                  <c:v>44366</c:v>
                </c:pt>
                <c:pt idx="154">
                  <c:v>44367</c:v>
                </c:pt>
                <c:pt idx="155">
                  <c:v>44368</c:v>
                </c:pt>
                <c:pt idx="156">
                  <c:v>44369</c:v>
                </c:pt>
                <c:pt idx="157">
                  <c:v>44370</c:v>
                </c:pt>
                <c:pt idx="158">
                  <c:v>44371</c:v>
                </c:pt>
                <c:pt idx="159">
                  <c:v>44372</c:v>
                </c:pt>
                <c:pt idx="160">
                  <c:v>44373</c:v>
                </c:pt>
                <c:pt idx="161">
                  <c:v>44374</c:v>
                </c:pt>
                <c:pt idx="162">
                  <c:v>44375</c:v>
                </c:pt>
                <c:pt idx="163">
                  <c:v>44376</c:v>
                </c:pt>
                <c:pt idx="164">
                  <c:v>44377</c:v>
                </c:pt>
                <c:pt idx="165">
                  <c:v>44378</c:v>
                </c:pt>
                <c:pt idx="166">
                  <c:v>44379</c:v>
                </c:pt>
                <c:pt idx="167">
                  <c:v>44380</c:v>
                </c:pt>
                <c:pt idx="168">
                  <c:v>44381</c:v>
                </c:pt>
                <c:pt idx="169">
                  <c:v>44382</c:v>
                </c:pt>
                <c:pt idx="170">
                  <c:v>44383</c:v>
                </c:pt>
                <c:pt idx="171">
                  <c:v>44384</c:v>
                </c:pt>
                <c:pt idx="172">
                  <c:v>44385</c:v>
                </c:pt>
                <c:pt idx="173">
                  <c:v>44386</c:v>
                </c:pt>
                <c:pt idx="174">
                  <c:v>44387</c:v>
                </c:pt>
                <c:pt idx="175">
                  <c:v>44388</c:v>
                </c:pt>
                <c:pt idx="176">
                  <c:v>44389</c:v>
                </c:pt>
                <c:pt idx="177">
                  <c:v>44390</c:v>
                </c:pt>
                <c:pt idx="178">
                  <c:v>44391</c:v>
                </c:pt>
                <c:pt idx="179">
                  <c:v>44392</c:v>
                </c:pt>
                <c:pt idx="180">
                  <c:v>44393</c:v>
                </c:pt>
                <c:pt idx="181">
                  <c:v>44394</c:v>
                </c:pt>
                <c:pt idx="182">
                  <c:v>44395</c:v>
                </c:pt>
                <c:pt idx="183">
                  <c:v>44396</c:v>
                </c:pt>
                <c:pt idx="184">
                  <c:v>44397</c:v>
                </c:pt>
                <c:pt idx="185">
                  <c:v>44398</c:v>
                </c:pt>
                <c:pt idx="186">
                  <c:v>44399</c:v>
                </c:pt>
                <c:pt idx="187">
                  <c:v>44400</c:v>
                </c:pt>
                <c:pt idx="188">
                  <c:v>44401</c:v>
                </c:pt>
                <c:pt idx="189">
                  <c:v>44402</c:v>
                </c:pt>
                <c:pt idx="190">
                  <c:v>44403</c:v>
                </c:pt>
                <c:pt idx="191">
                  <c:v>44404</c:v>
                </c:pt>
                <c:pt idx="192">
                  <c:v>44405</c:v>
                </c:pt>
                <c:pt idx="193">
                  <c:v>44406</c:v>
                </c:pt>
                <c:pt idx="194">
                  <c:v>44407</c:v>
                </c:pt>
                <c:pt idx="195">
                  <c:v>44408</c:v>
                </c:pt>
                <c:pt idx="196">
                  <c:v>44409</c:v>
                </c:pt>
                <c:pt idx="197">
                  <c:v>44410</c:v>
                </c:pt>
                <c:pt idx="198">
                  <c:v>44411</c:v>
                </c:pt>
                <c:pt idx="199">
                  <c:v>44412</c:v>
                </c:pt>
                <c:pt idx="200">
                  <c:v>44413</c:v>
                </c:pt>
                <c:pt idx="201">
                  <c:v>44414</c:v>
                </c:pt>
                <c:pt idx="202">
                  <c:v>44415</c:v>
                </c:pt>
                <c:pt idx="203">
                  <c:v>44416</c:v>
                </c:pt>
                <c:pt idx="204">
                  <c:v>44417</c:v>
                </c:pt>
                <c:pt idx="205">
                  <c:v>44418</c:v>
                </c:pt>
                <c:pt idx="206">
                  <c:v>44419</c:v>
                </c:pt>
                <c:pt idx="207">
                  <c:v>44420</c:v>
                </c:pt>
                <c:pt idx="208">
                  <c:v>44421</c:v>
                </c:pt>
                <c:pt idx="209">
                  <c:v>44422</c:v>
                </c:pt>
                <c:pt idx="210">
                  <c:v>44423</c:v>
                </c:pt>
                <c:pt idx="211">
                  <c:v>44424</c:v>
                </c:pt>
                <c:pt idx="212">
                  <c:v>44425</c:v>
                </c:pt>
                <c:pt idx="213">
                  <c:v>44426</c:v>
                </c:pt>
                <c:pt idx="214">
                  <c:v>44427</c:v>
                </c:pt>
                <c:pt idx="215">
                  <c:v>44428</c:v>
                </c:pt>
                <c:pt idx="216">
                  <c:v>44429</c:v>
                </c:pt>
                <c:pt idx="217">
                  <c:v>44430</c:v>
                </c:pt>
                <c:pt idx="218">
                  <c:v>44431</c:v>
                </c:pt>
                <c:pt idx="219">
                  <c:v>44432</c:v>
                </c:pt>
                <c:pt idx="220">
                  <c:v>44433</c:v>
                </c:pt>
                <c:pt idx="221">
                  <c:v>44434</c:v>
                </c:pt>
                <c:pt idx="222">
                  <c:v>44435</c:v>
                </c:pt>
                <c:pt idx="223">
                  <c:v>44436</c:v>
                </c:pt>
                <c:pt idx="224">
                  <c:v>44437</c:v>
                </c:pt>
                <c:pt idx="225">
                  <c:v>44438</c:v>
                </c:pt>
                <c:pt idx="226">
                  <c:v>44439</c:v>
                </c:pt>
                <c:pt idx="227">
                  <c:v>44440</c:v>
                </c:pt>
                <c:pt idx="228">
                  <c:v>44441</c:v>
                </c:pt>
                <c:pt idx="229">
                  <c:v>44442</c:v>
                </c:pt>
                <c:pt idx="230">
                  <c:v>44443</c:v>
                </c:pt>
                <c:pt idx="231">
                  <c:v>44444</c:v>
                </c:pt>
                <c:pt idx="232">
                  <c:v>44445</c:v>
                </c:pt>
                <c:pt idx="233">
                  <c:v>44446</c:v>
                </c:pt>
                <c:pt idx="234">
                  <c:v>44447</c:v>
                </c:pt>
                <c:pt idx="235">
                  <c:v>44448</c:v>
                </c:pt>
                <c:pt idx="236">
                  <c:v>44449</c:v>
                </c:pt>
                <c:pt idx="237">
                  <c:v>44450</c:v>
                </c:pt>
                <c:pt idx="238">
                  <c:v>44451</c:v>
                </c:pt>
                <c:pt idx="239">
                  <c:v>44452</c:v>
                </c:pt>
                <c:pt idx="240">
                  <c:v>44453</c:v>
                </c:pt>
                <c:pt idx="241">
                  <c:v>44454</c:v>
                </c:pt>
                <c:pt idx="242">
                  <c:v>44455</c:v>
                </c:pt>
                <c:pt idx="243">
                  <c:v>44456</c:v>
                </c:pt>
                <c:pt idx="244">
                  <c:v>44457</c:v>
                </c:pt>
                <c:pt idx="245">
                  <c:v>44458</c:v>
                </c:pt>
                <c:pt idx="246">
                  <c:v>44459</c:v>
                </c:pt>
                <c:pt idx="247">
                  <c:v>44460</c:v>
                </c:pt>
                <c:pt idx="248">
                  <c:v>44461</c:v>
                </c:pt>
                <c:pt idx="249">
                  <c:v>44462</c:v>
                </c:pt>
                <c:pt idx="250">
                  <c:v>44463</c:v>
                </c:pt>
                <c:pt idx="251">
                  <c:v>44464</c:v>
                </c:pt>
                <c:pt idx="252">
                  <c:v>44465</c:v>
                </c:pt>
                <c:pt idx="253">
                  <c:v>44466</c:v>
                </c:pt>
                <c:pt idx="254">
                  <c:v>44467</c:v>
                </c:pt>
                <c:pt idx="255">
                  <c:v>44468</c:v>
                </c:pt>
                <c:pt idx="256">
                  <c:v>44469</c:v>
                </c:pt>
                <c:pt idx="257">
                  <c:v>44470</c:v>
                </c:pt>
                <c:pt idx="258">
                  <c:v>44471</c:v>
                </c:pt>
                <c:pt idx="259">
                  <c:v>44472</c:v>
                </c:pt>
                <c:pt idx="260">
                  <c:v>44473</c:v>
                </c:pt>
                <c:pt idx="261">
                  <c:v>44474</c:v>
                </c:pt>
                <c:pt idx="262">
                  <c:v>44475</c:v>
                </c:pt>
                <c:pt idx="263">
                  <c:v>44476</c:v>
                </c:pt>
                <c:pt idx="264">
                  <c:v>44477</c:v>
                </c:pt>
                <c:pt idx="265">
                  <c:v>44478</c:v>
                </c:pt>
                <c:pt idx="266">
                  <c:v>44479</c:v>
                </c:pt>
                <c:pt idx="267">
                  <c:v>44480</c:v>
                </c:pt>
                <c:pt idx="268">
                  <c:v>44481</c:v>
                </c:pt>
                <c:pt idx="269">
                  <c:v>44482</c:v>
                </c:pt>
                <c:pt idx="270">
                  <c:v>44483</c:v>
                </c:pt>
                <c:pt idx="271">
                  <c:v>44484</c:v>
                </c:pt>
                <c:pt idx="272">
                  <c:v>44485</c:v>
                </c:pt>
                <c:pt idx="273">
                  <c:v>44486</c:v>
                </c:pt>
                <c:pt idx="274">
                  <c:v>44487</c:v>
                </c:pt>
                <c:pt idx="275">
                  <c:v>44488</c:v>
                </c:pt>
                <c:pt idx="276">
                  <c:v>44489</c:v>
                </c:pt>
                <c:pt idx="277">
                  <c:v>44490</c:v>
                </c:pt>
                <c:pt idx="278">
                  <c:v>44491</c:v>
                </c:pt>
                <c:pt idx="279">
                  <c:v>44492</c:v>
                </c:pt>
                <c:pt idx="280">
                  <c:v>44493</c:v>
                </c:pt>
                <c:pt idx="281">
                  <c:v>44494</c:v>
                </c:pt>
                <c:pt idx="282">
                  <c:v>44495</c:v>
                </c:pt>
                <c:pt idx="283">
                  <c:v>44496</c:v>
                </c:pt>
                <c:pt idx="284">
                  <c:v>44497</c:v>
                </c:pt>
                <c:pt idx="285">
                  <c:v>44498</c:v>
                </c:pt>
                <c:pt idx="286">
                  <c:v>44499</c:v>
                </c:pt>
                <c:pt idx="287">
                  <c:v>44500</c:v>
                </c:pt>
                <c:pt idx="288">
                  <c:v>44501</c:v>
                </c:pt>
                <c:pt idx="289">
                  <c:v>44502</c:v>
                </c:pt>
                <c:pt idx="290">
                  <c:v>44503</c:v>
                </c:pt>
                <c:pt idx="291">
                  <c:v>44504</c:v>
                </c:pt>
                <c:pt idx="292">
                  <c:v>44505</c:v>
                </c:pt>
                <c:pt idx="293">
                  <c:v>44506</c:v>
                </c:pt>
                <c:pt idx="294">
                  <c:v>44507</c:v>
                </c:pt>
                <c:pt idx="295">
                  <c:v>44508</c:v>
                </c:pt>
                <c:pt idx="296">
                  <c:v>44509</c:v>
                </c:pt>
                <c:pt idx="297">
                  <c:v>44510</c:v>
                </c:pt>
                <c:pt idx="298">
                  <c:v>44511</c:v>
                </c:pt>
                <c:pt idx="299">
                  <c:v>44512</c:v>
                </c:pt>
                <c:pt idx="300">
                  <c:v>44513</c:v>
                </c:pt>
                <c:pt idx="301">
                  <c:v>44514</c:v>
                </c:pt>
                <c:pt idx="302">
                  <c:v>44515</c:v>
                </c:pt>
                <c:pt idx="303">
                  <c:v>44516</c:v>
                </c:pt>
                <c:pt idx="304">
                  <c:v>44517</c:v>
                </c:pt>
                <c:pt idx="305">
                  <c:v>44518</c:v>
                </c:pt>
                <c:pt idx="306">
                  <c:v>44519</c:v>
                </c:pt>
                <c:pt idx="307">
                  <c:v>44520</c:v>
                </c:pt>
                <c:pt idx="308">
                  <c:v>44521</c:v>
                </c:pt>
                <c:pt idx="309">
                  <c:v>44522</c:v>
                </c:pt>
                <c:pt idx="310">
                  <c:v>44523</c:v>
                </c:pt>
                <c:pt idx="311">
                  <c:v>44524</c:v>
                </c:pt>
                <c:pt idx="312">
                  <c:v>44525</c:v>
                </c:pt>
                <c:pt idx="313">
                  <c:v>44526</c:v>
                </c:pt>
                <c:pt idx="314">
                  <c:v>44527</c:v>
                </c:pt>
                <c:pt idx="315">
                  <c:v>44528</c:v>
                </c:pt>
                <c:pt idx="316">
                  <c:v>44529</c:v>
                </c:pt>
                <c:pt idx="317">
                  <c:v>44530</c:v>
                </c:pt>
                <c:pt idx="318">
                  <c:v>44531</c:v>
                </c:pt>
                <c:pt idx="319">
                  <c:v>44532</c:v>
                </c:pt>
                <c:pt idx="320">
                  <c:v>44533</c:v>
                </c:pt>
                <c:pt idx="321">
                  <c:v>44534</c:v>
                </c:pt>
                <c:pt idx="322">
                  <c:v>44535</c:v>
                </c:pt>
                <c:pt idx="323">
                  <c:v>44536</c:v>
                </c:pt>
                <c:pt idx="324">
                  <c:v>44537</c:v>
                </c:pt>
                <c:pt idx="325">
                  <c:v>44538</c:v>
                </c:pt>
                <c:pt idx="326">
                  <c:v>44539</c:v>
                </c:pt>
                <c:pt idx="327">
                  <c:v>44540</c:v>
                </c:pt>
                <c:pt idx="328">
                  <c:v>44541</c:v>
                </c:pt>
                <c:pt idx="329">
                  <c:v>44542</c:v>
                </c:pt>
                <c:pt idx="330">
                  <c:v>44543</c:v>
                </c:pt>
                <c:pt idx="331">
                  <c:v>44544</c:v>
                </c:pt>
                <c:pt idx="332">
                  <c:v>44545</c:v>
                </c:pt>
                <c:pt idx="333">
                  <c:v>44546</c:v>
                </c:pt>
                <c:pt idx="334">
                  <c:v>44547</c:v>
                </c:pt>
                <c:pt idx="335">
                  <c:v>44548</c:v>
                </c:pt>
                <c:pt idx="336">
                  <c:v>44549</c:v>
                </c:pt>
                <c:pt idx="337">
                  <c:v>44550</c:v>
                </c:pt>
                <c:pt idx="338">
                  <c:v>44551</c:v>
                </c:pt>
                <c:pt idx="339">
                  <c:v>44552</c:v>
                </c:pt>
                <c:pt idx="340">
                  <c:v>44553</c:v>
                </c:pt>
                <c:pt idx="341">
                  <c:v>44554</c:v>
                </c:pt>
                <c:pt idx="342">
                  <c:v>44555</c:v>
                </c:pt>
                <c:pt idx="343">
                  <c:v>44556</c:v>
                </c:pt>
                <c:pt idx="344">
                  <c:v>44557</c:v>
                </c:pt>
                <c:pt idx="345">
                  <c:v>44558</c:v>
                </c:pt>
                <c:pt idx="346">
                  <c:v>44559</c:v>
                </c:pt>
                <c:pt idx="347">
                  <c:v>44560</c:v>
                </c:pt>
                <c:pt idx="348">
                  <c:v>44561</c:v>
                </c:pt>
                <c:pt idx="349">
                  <c:v>44562</c:v>
                </c:pt>
                <c:pt idx="350">
                  <c:v>44563</c:v>
                </c:pt>
                <c:pt idx="351">
                  <c:v>44564</c:v>
                </c:pt>
                <c:pt idx="352">
                  <c:v>44565</c:v>
                </c:pt>
                <c:pt idx="353">
                  <c:v>44566</c:v>
                </c:pt>
                <c:pt idx="354">
                  <c:v>44567</c:v>
                </c:pt>
                <c:pt idx="355">
                  <c:v>44568</c:v>
                </c:pt>
                <c:pt idx="356">
                  <c:v>44569</c:v>
                </c:pt>
                <c:pt idx="357">
                  <c:v>44570</c:v>
                </c:pt>
                <c:pt idx="358">
                  <c:v>44571</c:v>
                </c:pt>
                <c:pt idx="359">
                  <c:v>44572</c:v>
                </c:pt>
                <c:pt idx="360">
                  <c:v>44573</c:v>
                </c:pt>
                <c:pt idx="361">
                  <c:v>44574</c:v>
                </c:pt>
                <c:pt idx="362">
                  <c:v>44575</c:v>
                </c:pt>
                <c:pt idx="363">
                  <c:v>44576</c:v>
                </c:pt>
                <c:pt idx="364">
                  <c:v>44577</c:v>
                </c:pt>
                <c:pt idx="365">
                  <c:v>44578</c:v>
                </c:pt>
                <c:pt idx="366">
                  <c:v>44579</c:v>
                </c:pt>
                <c:pt idx="367">
                  <c:v>44580</c:v>
                </c:pt>
                <c:pt idx="368">
                  <c:v>44581</c:v>
                </c:pt>
                <c:pt idx="369">
                  <c:v>44582</c:v>
                </c:pt>
                <c:pt idx="370">
                  <c:v>44583</c:v>
                </c:pt>
                <c:pt idx="371">
                  <c:v>44584</c:v>
                </c:pt>
                <c:pt idx="372">
                  <c:v>44585</c:v>
                </c:pt>
                <c:pt idx="373">
                  <c:v>44586</c:v>
                </c:pt>
                <c:pt idx="374">
                  <c:v>44587</c:v>
                </c:pt>
                <c:pt idx="375">
                  <c:v>44588</c:v>
                </c:pt>
                <c:pt idx="376">
                  <c:v>44589</c:v>
                </c:pt>
                <c:pt idx="377">
                  <c:v>44590</c:v>
                </c:pt>
                <c:pt idx="378">
                  <c:v>44591</c:v>
                </c:pt>
                <c:pt idx="379">
                  <c:v>44592</c:v>
                </c:pt>
                <c:pt idx="380">
                  <c:v>44593</c:v>
                </c:pt>
                <c:pt idx="381">
                  <c:v>44594</c:v>
                </c:pt>
                <c:pt idx="382">
                  <c:v>44595</c:v>
                </c:pt>
                <c:pt idx="383">
                  <c:v>44596</c:v>
                </c:pt>
                <c:pt idx="384">
                  <c:v>44597</c:v>
                </c:pt>
                <c:pt idx="385">
                  <c:v>44598</c:v>
                </c:pt>
                <c:pt idx="386">
                  <c:v>44599</c:v>
                </c:pt>
                <c:pt idx="387">
                  <c:v>44600</c:v>
                </c:pt>
                <c:pt idx="388">
                  <c:v>44601</c:v>
                </c:pt>
                <c:pt idx="389">
                  <c:v>44602</c:v>
                </c:pt>
                <c:pt idx="390">
                  <c:v>44603</c:v>
                </c:pt>
                <c:pt idx="391">
                  <c:v>44604</c:v>
                </c:pt>
                <c:pt idx="392">
                  <c:v>44605</c:v>
                </c:pt>
                <c:pt idx="393">
                  <c:v>44606</c:v>
                </c:pt>
                <c:pt idx="394">
                  <c:v>44607</c:v>
                </c:pt>
                <c:pt idx="395">
                  <c:v>44608</c:v>
                </c:pt>
                <c:pt idx="396">
                  <c:v>44609</c:v>
                </c:pt>
                <c:pt idx="397">
                  <c:v>44610</c:v>
                </c:pt>
                <c:pt idx="398">
                  <c:v>44611</c:v>
                </c:pt>
                <c:pt idx="399">
                  <c:v>44612</c:v>
                </c:pt>
                <c:pt idx="400">
                  <c:v>44613</c:v>
                </c:pt>
                <c:pt idx="401">
                  <c:v>44614</c:v>
                </c:pt>
                <c:pt idx="402">
                  <c:v>44615</c:v>
                </c:pt>
                <c:pt idx="403">
                  <c:v>44616</c:v>
                </c:pt>
                <c:pt idx="404">
                  <c:v>44617</c:v>
                </c:pt>
                <c:pt idx="405">
                  <c:v>44618</c:v>
                </c:pt>
                <c:pt idx="406">
                  <c:v>44619</c:v>
                </c:pt>
                <c:pt idx="407">
                  <c:v>44620</c:v>
                </c:pt>
                <c:pt idx="408">
                  <c:v>44621</c:v>
                </c:pt>
                <c:pt idx="409">
                  <c:v>44622</c:v>
                </c:pt>
                <c:pt idx="410">
                  <c:v>44623</c:v>
                </c:pt>
                <c:pt idx="411">
                  <c:v>44624</c:v>
                </c:pt>
                <c:pt idx="412">
                  <c:v>44625</c:v>
                </c:pt>
                <c:pt idx="413">
                  <c:v>44626</c:v>
                </c:pt>
                <c:pt idx="414">
                  <c:v>44627</c:v>
                </c:pt>
                <c:pt idx="415">
                  <c:v>44628</c:v>
                </c:pt>
                <c:pt idx="416">
                  <c:v>44629</c:v>
                </c:pt>
                <c:pt idx="417">
                  <c:v>44630</c:v>
                </c:pt>
                <c:pt idx="418">
                  <c:v>44631</c:v>
                </c:pt>
                <c:pt idx="419">
                  <c:v>44632</c:v>
                </c:pt>
                <c:pt idx="420">
                  <c:v>44633</c:v>
                </c:pt>
                <c:pt idx="421">
                  <c:v>44634</c:v>
                </c:pt>
                <c:pt idx="422">
                  <c:v>44635</c:v>
                </c:pt>
                <c:pt idx="423">
                  <c:v>44636</c:v>
                </c:pt>
                <c:pt idx="424">
                  <c:v>44637</c:v>
                </c:pt>
                <c:pt idx="425">
                  <c:v>44638</c:v>
                </c:pt>
                <c:pt idx="426">
                  <c:v>44639</c:v>
                </c:pt>
                <c:pt idx="427">
                  <c:v>44640</c:v>
                </c:pt>
                <c:pt idx="428">
                  <c:v>44641</c:v>
                </c:pt>
                <c:pt idx="429">
                  <c:v>44642</c:v>
                </c:pt>
                <c:pt idx="430">
                  <c:v>44643</c:v>
                </c:pt>
                <c:pt idx="431">
                  <c:v>44644</c:v>
                </c:pt>
                <c:pt idx="432">
                  <c:v>44645</c:v>
                </c:pt>
                <c:pt idx="433">
                  <c:v>44646</c:v>
                </c:pt>
                <c:pt idx="434">
                  <c:v>44647</c:v>
                </c:pt>
                <c:pt idx="435">
                  <c:v>44648</c:v>
                </c:pt>
                <c:pt idx="436">
                  <c:v>44649</c:v>
                </c:pt>
                <c:pt idx="437">
                  <c:v>44650</c:v>
                </c:pt>
                <c:pt idx="438">
                  <c:v>44651</c:v>
                </c:pt>
                <c:pt idx="439">
                  <c:v>44652</c:v>
                </c:pt>
                <c:pt idx="440">
                  <c:v>44653</c:v>
                </c:pt>
                <c:pt idx="441">
                  <c:v>44654</c:v>
                </c:pt>
                <c:pt idx="442">
                  <c:v>44655</c:v>
                </c:pt>
                <c:pt idx="443">
                  <c:v>44656</c:v>
                </c:pt>
                <c:pt idx="444">
                  <c:v>44657</c:v>
                </c:pt>
                <c:pt idx="445">
                  <c:v>44658</c:v>
                </c:pt>
                <c:pt idx="446">
                  <c:v>44659</c:v>
                </c:pt>
                <c:pt idx="447">
                  <c:v>44660</c:v>
                </c:pt>
                <c:pt idx="448">
                  <c:v>44661</c:v>
                </c:pt>
                <c:pt idx="449">
                  <c:v>44662</c:v>
                </c:pt>
                <c:pt idx="450">
                  <c:v>44663</c:v>
                </c:pt>
                <c:pt idx="451">
                  <c:v>44664</c:v>
                </c:pt>
                <c:pt idx="452">
                  <c:v>44665</c:v>
                </c:pt>
                <c:pt idx="453">
                  <c:v>44666</c:v>
                </c:pt>
                <c:pt idx="454">
                  <c:v>44667</c:v>
                </c:pt>
                <c:pt idx="455">
                  <c:v>44668</c:v>
                </c:pt>
                <c:pt idx="456">
                  <c:v>44669</c:v>
                </c:pt>
                <c:pt idx="457">
                  <c:v>44670</c:v>
                </c:pt>
                <c:pt idx="458">
                  <c:v>44671</c:v>
                </c:pt>
                <c:pt idx="459">
                  <c:v>44672</c:v>
                </c:pt>
                <c:pt idx="460">
                  <c:v>44673</c:v>
                </c:pt>
                <c:pt idx="461">
                  <c:v>44674</c:v>
                </c:pt>
                <c:pt idx="462">
                  <c:v>44675</c:v>
                </c:pt>
                <c:pt idx="463">
                  <c:v>44676</c:v>
                </c:pt>
                <c:pt idx="464">
                  <c:v>44677</c:v>
                </c:pt>
                <c:pt idx="465">
                  <c:v>44678</c:v>
                </c:pt>
                <c:pt idx="466">
                  <c:v>44679</c:v>
                </c:pt>
                <c:pt idx="467">
                  <c:v>44680</c:v>
                </c:pt>
                <c:pt idx="468">
                  <c:v>44681</c:v>
                </c:pt>
                <c:pt idx="469">
                  <c:v>44682</c:v>
                </c:pt>
                <c:pt idx="470">
                  <c:v>44683</c:v>
                </c:pt>
                <c:pt idx="471">
                  <c:v>44684</c:v>
                </c:pt>
                <c:pt idx="472">
                  <c:v>44685</c:v>
                </c:pt>
                <c:pt idx="473">
                  <c:v>44686</c:v>
                </c:pt>
                <c:pt idx="474">
                  <c:v>44687</c:v>
                </c:pt>
                <c:pt idx="475">
                  <c:v>44688</c:v>
                </c:pt>
                <c:pt idx="476">
                  <c:v>44689</c:v>
                </c:pt>
                <c:pt idx="477">
                  <c:v>44690</c:v>
                </c:pt>
                <c:pt idx="478">
                  <c:v>44691</c:v>
                </c:pt>
                <c:pt idx="479">
                  <c:v>44692</c:v>
                </c:pt>
                <c:pt idx="480">
                  <c:v>44693</c:v>
                </c:pt>
                <c:pt idx="481">
                  <c:v>44694</c:v>
                </c:pt>
                <c:pt idx="482">
                  <c:v>44695</c:v>
                </c:pt>
                <c:pt idx="483">
                  <c:v>44696</c:v>
                </c:pt>
                <c:pt idx="484">
                  <c:v>44697</c:v>
                </c:pt>
                <c:pt idx="485">
                  <c:v>44698</c:v>
                </c:pt>
                <c:pt idx="486">
                  <c:v>44699</c:v>
                </c:pt>
                <c:pt idx="487">
                  <c:v>44700</c:v>
                </c:pt>
                <c:pt idx="488">
                  <c:v>44701</c:v>
                </c:pt>
                <c:pt idx="489">
                  <c:v>44702</c:v>
                </c:pt>
                <c:pt idx="490">
                  <c:v>44703</c:v>
                </c:pt>
                <c:pt idx="491">
                  <c:v>44704</c:v>
                </c:pt>
                <c:pt idx="492">
                  <c:v>44705</c:v>
                </c:pt>
                <c:pt idx="493">
                  <c:v>44706</c:v>
                </c:pt>
                <c:pt idx="494">
                  <c:v>44707</c:v>
                </c:pt>
                <c:pt idx="495">
                  <c:v>44708</c:v>
                </c:pt>
                <c:pt idx="496">
                  <c:v>44709</c:v>
                </c:pt>
                <c:pt idx="497">
                  <c:v>44710</c:v>
                </c:pt>
                <c:pt idx="498">
                  <c:v>44711</c:v>
                </c:pt>
                <c:pt idx="499">
                  <c:v>44712</c:v>
                </c:pt>
                <c:pt idx="500">
                  <c:v>44713</c:v>
                </c:pt>
                <c:pt idx="501">
                  <c:v>44714</c:v>
                </c:pt>
                <c:pt idx="502">
                  <c:v>44715</c:v>
                </c:pt>
                <c:pt idx="503">
                  <c:v>44716</c:v>
                </c:pt>
                <c:pt idx="504">
                  <c:v>44717</c:v>
                </c:pt>
                <c:pt idx="505">
                  <c:v>44718</c:v>
                </c:pt>
                <c:pt idx="506">
                  <c:v>44719</c:v>
                </c:pt>
                <c:pt idx="507">
                  <c:v>44720</c:v>
                </c:pt>
                <c:pt idx="508">
                  <c:v>44721</c:v>
                </c:pt>
                <c:pt idx="509">
                  <c:v>44722</c:v>
                </c:pt>
                <c:pt idx="510">
                  <c:v>44723</c:v>
                </c:pt>
                <c:pt idx="511">
                  <c:v>44724</c:v>
                </c:pt>
                <c:pt idx="512">
                  <c:v>44725</c:v>
                </c:pt>
                <c:pt idx="513">
                  <c:v>44726</c:v>
                </c:pt>
                <c:pt idx="514">
                  <c:v>44727</c:v>
                </c:pt>
                <c:pt idx="515">
                  <c:v>44728</c:v>
                </c:pt>
                <c:pt idx="516">
                  <c:v>44729</c:v>
                </c:pt>
                <c:pt idx="517">
                  <c:v>44730</c:v>
                </c:pt>
                <c:pt idx="518">
                  <c:v>44731</c:v>
                </c:pt>
                <c:pt idx="519">
                  <c:v>44732</c:v>
                </c:pt>
                <c:pt idx="520">
                  <c:v>44733</c:v>
                </c:pt>
                <c:pt idx="521">
                  <c:v>44734</c:v>
                </c:pt>
                <c:pt idx="522">
                  <c:v>44735</c:v>
                </c:pt>
                <c:pt idx="523">
                  <c:v>44736</c:v>
                </c:pt>
                <c:pt idx="524">
                  <c:v>44737</c:v>
                </c:pt>
                <c:pt idx="525">
                  <c:v>44738</c:v>
                </c:pt>
                <c:pt idx="526">
                  <c:v>44739</c:v>
                </c:pt>
                <c:pt idx="527">
                  <c:v>44740</c:v>
                </c:pt>
                <c:pt idx="528">
                  <c:v>44741</c:v>
                </c:pt>
                <c:pt idx="529">
                  <c:v>44742</c:v>
                </c:pt>
              </c:numCache>
            </c:numRef>
          </c:cat>
          <c:val>
            <c:numRef>
              <c:f>'Traj. Vacinação Bs Nova'!$F$4:$F$250</c:f>
              <c:numCache>
                <c:formatCode>#,##0</c:formatCode>
                <c:ptCount val="2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109097</c:v>
                </c:pt>
                <c:pt idx="5">
                  <c:v>202112.5</c:v>
                </c:pt>
                <c:pt idx="6">
                  <c:v>176096</c:v>
                </c:pt>
                <c:pt idx="7">
                  <c:v>145201.5</c:v>
                </c:pt>
                <c:pt idx="8">
                  <c:v>137040.20000000001</c:v>
                </c:pt>
                <c:pt idx="9">
                  <c:v>140669.16666666666</c:v>
                </c:pt>
                <c:pt idx="10">
                  <c:v>178403</c:v>
                </c:pt>
                <c:pt idx="11">
                  <c:v>200104.14285714287</c:v>
                </c:pt>
                <c:pt idx="12">
                  <c:v>209979</c:v>
                </c:pt>
                <c:pt idx="13">
                  <c:v>210595.28571428571</c:v>
                </c:pt>
                <c:pt idx="14">
                  <c:v>210069.85714285713</c:v>
                </c:pt>
                <c:pt idx="15">
                  <c:v>219287.85714285713</c:v>
                </c:pt>
                <c:pt idx="16">
                  <c:v>236020.57142857142</c:v>
                </c:pt>
                <c:pt idx="17">
                  <c:v>216901.42857142858</c:v>
                </c:pt>
                <c:pt idx="18">
                  <c:v>219040.28571428571</c:v>
                </c:pt>
                <c:pt idx="19">
                  <c:v>213232.57142857142</c:v>
                </c:pt>
                <c:pt idx="20">
                  <c:v>221308</c:v>
                </c:pt>
                <c:pt idx="21">
                  <c:v>221077.57142857142</c:v>
                </c:pt>
                <c:pt idx="22">
                  <c:v>228105</c:v>
                </c:pt>
                <c:pt idx="23">
                  <c:v>229481.85714285713</c:v>
                </c:pt>
                <c:pt idx="24">
                  <c:v>233579.14285714287</c:v>
                </c:pt>
                <c:pt idx="25">
                  <c:v>235709.28571428571</c:v>
                </c:pt>
                <c:pt idx="26">
                  <c:v>242599.57142857142</c:v>
                </c:pt>
                <c:pt idx="27">
                  <c:v>238972.85714285713</c:v>
                </c:pt>
                <c:pt idx="28">
                  <c:v>241262</c:v>
                </c:pt>
                <c:pt idx="29">
                  <c:v>246549</c:v>
                </c:pt>
                <c:pt idx="30">
                  <c:v>244472.57142857142</c:v>
                </c:pt>
                <c:pt idx="31">
                  <c:v>238305.42857142858</c:v>
                </c:pt>
                <c:pt idx="32">
                  <c:v>257848.42857142858</c:v>
                </c:pt>
                <c:pt idx="33">
                  <c:v>249000.71428571429</c:v>
                </c:pt>
                <c:pt idx="34">
                  <c:v>243277</c:v>
                </c:pt>
                <c:pt idx="35">
                  <c:v>248327</c:v>
                </c:pt>
                <c:pt idx="36">
                  <c:v>244121.57142857142</c:v>
                </c:pt>
                <c:pt idx="37">
                  <c:v>243369.85714285713</c:v>
                </c:pt>
                <c:pt idx="38">
                  <c:v>240929.42857142858</c:v>
                </c:pt>
                <c:pt idx="39">
                  <c:v>227272.28571428571</c:v>
                </c:pt>
                <c:pt idx="40">
                  <c:v>214266.14285714287</c:v>
                </c:pt>
                <c:pt idx="41">
                  <c:v>218009.28571428571</c:v>
                </c:pt>
                <c:pt idx="42">
                  <c:v>211936</c:v>
                </c:pt>
                <c:pt idx="43">
                  <c:v>218838.85714285713</c:v>
                </c:pt>
                <c:pt idx="44">
                  <c:v>250814.28571428571</c:v>
                </c:pt>
                <c:pt idx="45">
                  <c:v>273747.28571428574</c:v>
                </c:pt>
                <c:pt idx="46">
                  <c:v>292357.28571428574</c:v>
                </c:pt>
                <c:pt idx="47">
                  <c:v>320639</c:v>
                </c:pt>
                <c:pt idx="48">
                  <c:v>338366.14285714284</c:v>
                </c:pt>
                <c:pt idx="49">
                  <c:v>347064.85714285716</c:v>
                </c:pt>
                <c:pt idx="50">
                  <c:v>366179.85714285716</c:v>
                </c:pt>
                <c:pt idx="51">
                  <c:v>348432.57142857142</c:v>
                </c:pt>
                <c:pt idx="52">
                  <c:v>358109.71428571426</c:v>
                </c:pt>
                <c:pt idx="53">
                  <c:v>353780.28571428574</c:v>
                </c:pt>
                <c:pt idx="54">
                  <c:v>350554.14285714284</c:v>
                </c:pt>
                <c:pt idx="55">
                  <c:v>340803</c:v>
                </c:pt>
                <c:pt idx="56">
                  <c:v>335106</c:v>
                </c:pt>
                <c:pt idx="57">
                  <c:v>343916.71428571426</c:v>
                </c:pt>
                <c:pt idx="58">
                  <c:v>352588.14285714284</c:v>
                </c:pt>
                <c:pt idx="59">
                  <c:v>350040</c:v>
                </c:pt>
                <c:pt idx="60">
                  <c:v>342818.57142857142</c:v>
                </c:pt>
                <c:pt idx="61">
                  <c:v>372704.85714285716</c:v>
                </c:pt>
                <c:pt idx="62">
                  <c:v>379122.42857142858</c:v>
                </c:pt>
                <c:pt idx="63">
                  <c:v>383053.57142857142</c:v>
                </c:pt>
                <c:pt idx="64">
                  <c:v>391317.71428571426</c:v>
                </c:pt>
                <c:pt idx="65">
                  <c:v>421195.42857142858</c:v>
                </c:pt>
                <c:pt idx="66">
                  <c:v>453857.28571428574</c:v>
                </c:pt>
                <c:pt idx="67">
                  <c:v>511228.14285714284</c:v>
                </c:pt>
                <c:pt idx="68">
                  <c:v>558392.71428571432</c:v>
                </c:pt>
                <c:pt idx="69">
                  <c:v>581723.14285714284</c:v>
                </c:pt>
                <c:pt idx="70">
                  <c:v>600754.42857142852</c:v>
                </c:pt>
                <c:pt idx="71">
                  <c:v>654950</c:v>
                </c:pt>
                <c:pt idx="72">
                  <c:v>679288.71428571432</c:v>
                </c:pt>
                <c:pt idx="73">
                  <c:v>700767.71428571432</c:v>
                </c:pt>
                <c:pt idx="74">
                  <c:v>745376.71428571432</c:v>
                </c:pt>
                <c:pt idx="75">
                  <c:v>657444.14285714284</c:v>
                </c:pt>
                <c:pt idx="76">
                  <c:v>656090.71428571432</c:v>
                </c:pt>
                <c:pt idx="77">
                  <c:v>670381.71428571432</c:v>
                </c:pt>
                <c:pt idx="78">
                  <c:v>648713.42857142852</c:v>
                </c:pt>
                <c:pt idx="79">
                  <c:v>689446.71428571432</c:v>
                </c:pt>
                <c:pt idx="80">
                  <c:v>685579.14285714284</c:v>
                </c:pt>
                <c:pt idx="81">
                  <c:v>674291.71428571432</c:v>
                </c:pt>
                <c:pt idx="82">
                  <c:v>771908.42857142852</c:v>
                </c:pt>
                <c:pt idx="83">
                  <c:v>789956.57142857148</c:v>
                </c:pt>
                <c:pt idx="84">
                  <c:v>782087.71428571432</c:v>
                </c:pt>
                <c:pt idx="85">
                  <c:v>802896.42857142852</c:v>
                </c:pt>
                <c:pt idx="86">
                  <c:v>777294.14285714284</c:v>
                </c:pt>
                <c:pt idx="87">
                  <c:v>795225.28571428568</c:v>
                </c:pt>
                <c:pt idx="88">
                  <c:v>784396.85714285716</c:v>
                </c:pt>
                <c:pt idx="89">
                  <c:v>769089.71428571432</c:v>
                </c:pt>
                <c:pt idx="90">
                  <c:v>778354.14285714284</c:v>
                </c:pt>
                <c:pt idx="91">
                  <c:v>776528.42857142852</c:v>
                </c:pt>
                <c:pt idx="92">
                  <c:v>792349.42857142852</c:v>
                </c:pt>
                <c:pt idx="93">
                  <c:v>820122</c:v>
                </c:pt>
                <c:pt idx="94">
                  <c:v>770346.71428571432</c:v>
                </c:pt>
                <c:pt idx="95">
                  <c:v>752121.85714285716</c:v>
                </c:pt>
                <c:pt idx="96">
                  <c:v>873516.71428571432</c:v>
                </c:pt>
                <c:pt idx="97">
                  <c:v>852040.57142857148</c:v>
                </c:pt>
                <c:pt idx="98">
                  <c:v>833803.42857142852</c:v>
                </c:pt>
                <c:pt idx="99">
                  <c:v>842362.85714285716</c:v>
                </c:pt>
                <c:pt idx="100">
                  <c:v>908222.14285714284</c:v>
                </c:pt>
                <c:pt idx="101">
                  <c:v>984566.28571428568</c:v>
                </c:pt>
                <c:pt idx="102">
                  <c:v>1008110.1428571428</c:v>
                </c:pt>
                <c:pt idx="103">
                  <c:v>902481.42857142852</c:v>
                </c:pt>
                <c:pt idx="104">
                  <c:v>880919.57142857148</c:v>
                </c:pt>
                <c:pt idx="105">
                  <c:v>876384.57142857148</c:v>
                </c:pt>
                <c:pt idx="106">
                  <c:v>844746</c:v>
                </c:pt>
                <c:pt idx="107">
                  <c:v>765114.42857142852</c:v>
                </c:pt>
                <c:pt idx="108">
                  <c:v>725898.71428571432</c:v>
                </c:pt>
                <c:pt idx="109">
                  <c:v>745030.42857142852</c:v>
                </c:pt>
                <c:pt idx="110">
                  <c:v>735409.85714285716</c:v>
                </c:pt>
                <c:pt idx="111">
                  <c:v>759510</c:v>
                </c:pt>
                <c:pt idx="112">
                  <c:v>760888.14285714284</c:v>
                </c:pt>
                <c:pt idx="113">
                  <c:v>769666.28571428568</c:v>
                </c:pt>
                <c:pt idx="114">
                  <c:v>753973.57142857148</c:v>
                </c:pt>
                <c:pt idx="115">
                  <c:v>773263.85714285716</c:v>
                </c:pt>
                <c:pt idx="116">
                  <c:v>713697.42857142852</c:v>
                </c:pt>
                <c:pt idx="117">
                  <c:v>688506.85714285716</c:v>
                </c:pt>
                <c:pt idx="118">
                  <c:v>677077.57142857148</c:v>
                </c:pt>
                <c:pt idx="119">
                  <c:v>694169.85714285716</c:v>
                </c:pt>
                <c:pt idx="120">
                  <c:v>671966.85714285716</c:v>
                </c:pt>
                <c:pt idx="121">
                  <c:v>675227.71428571432</c:v>
                </c:pt>
                <c:pt idx="122">
                  <c:v>631143.71428571432</c:v>
                </c:pt>
                <c:pt idx="123">
                  <c:v>679359.85714285716</c:v>
                </c:pt>
                <c:pt idx="124">
                  <c:v>671889</c:v>
                </c:pt>
                <c:pt idx="125">
                  <c:v>673143.85714285716</c:v>
                </c:pt>
                <c:pt idx="126">
                  <c:v>669955.28571428568</c:v>
                </c:pt>
                <c:pt idx="127">
                  <c:v>684092.85714285716</c:v>
                </c:pt>
                <c:pt idx="128">
                  <c:v>656693.71428571432</c:v>
                </c:pt>
                <c:pt idx="129">
                  <c:v>666294</c:v>
                </c:pt>
                <c:pt idx="130">
                  <c:v>609151</c:v>
                </c:pt>
                <c:pt idx="131">
                  <c:v>681026</c:v>
                </c:pt>
                <c:pt idx="132">
                  <c:v>681569.85714285716</c:v>
                </c:pt>
                <c:pt idx="133">
                  <c:v>668020.71428571432</c:v>
                </c:pt>
                <c:pt idx="134">
                  <c:v>630220.28571428568</c:v>
                </c:pt>
                <c:pt idx="135">
                  <c:v>627540.42857142852</c:v>
                </c:pt>
                <c:pt idx="136">
                  <c:v>674081.28571428568</c:v>
                </c:pt>
                <c:pt idx="137">
                  <c:v>698156.85714285716</c:v>
                </c:pt>
                <c:pt idx="138">
                  <c:v>631210</c:v>
                </c:pt>
                <c:pt idx="139">
                  <c:v>636691.85714285716</c:v>
                </c:pt>
                <c:pt idx="140">
                  <c:v>658637.71428571432</c:v>
                </c:pt>
                <c:pt idx="141">
                  <c:v>674800.71428571432</c:v>
                </c:pt>
                <c:pt idx="142">
                  <c:v>808308.71428571432</c:v>
                </c:pt>
                <c:pt idx="143">
                  <c:v>801139.71428571432</c:v>
                </c:pt>
                <c:pt idx="144">
                  <c:v>836266.85714285716</c:v>
                </c:pt>
                <c:pt idx="145">
                  <c:v>895988.28571428568</c:v>
                </c:pt>
                <c:pt idx="146">
                  <c:v>921121.28571428568</c:v>
                </c:pt>
                <c:pt idx="147">
                  <c:v>908484.42857142852</c:v>
                </c:pt>
                <c:pt idx="148">
                  <c:v>981775.28571428568</c:v>
                </c:pt>
                <c:pt idx="149">
                  <c:v>928447.85714285716</c:v>
                </c:pt>
                <c:pt idx="150">
                  <c:v>1031830.1428571428</c:v>
                </c:pt>
                <c:pt idx="151">
                  <c:v>1164953</c:v>
                </c:pt>
                <c:pt idx="152">
                  <c:v>1222581.5714285714</c:v>
                </c:pt>
                <c:pt idx="153">
                  <c:v>1267253.5714285714</c:v>
                </c:pt>
                <c:pt idx="154">
                  <c:v>1314498.7142857143</c:v>
                </c:pt>
                <c:pt idx="155">
                  <c:v>1334901.4285714286</c:v>
                </c:pt>
                <c:pt idx="156">
                  <c:v>1344006.2857142857</c:v>
                </c:pt>
                <c:pt idx="157">
                  <c:v>1337097</c:v>
                </c:pt>
                <c:pt idx="158">
                  <c:v>1281040.4285714286</c:v>
                </c:pt>
                <c:pt idx="159">
                  <c:v>1264486</c:v>
                </c:pt>
                <c:pt idx="160">
                  <c:v>1231318.857142857</c:v>
                </c:pt>
                <c:pt idx="161">
                  <c:v>1196235.4285714286</c:v>
                </c:pt>
                <c:pt idx="162">
                  <c:v>1161996.5714285714</c:v>
                </c:pt>
                <c:pt idx="163">
                  <c:v>1198265</c:v>
                </c:pt>
                <c:pt idx="164">
                  <c:v>1141476.5714285714</c:v>
                </c:pt>
                <c:pt idx="165">
                  <c:v>1098083</c:v>
                </c:pt>
                <c:pt idx="166">
                  <c:v>1068688.2857142857</c:v>
                </c:pt>
                <c:pt idx="167">
                  <c:v>1088261.5714285714</c:v>
                </c:pt>
                <c:pt idx="168">
                  <c:v>1087479.5714285714</c:v>
                </c:pt>
                <c:pt idx="169">
                  <c:v>1127328.857142857</c:v>
                </c:pt>
                <c:pt idx="170">
                  <c:v>1102520.857142857</c:v>
                </c:pt>
                <c:pt idx="171">
                  <c:v>1403327.857142857</c:v>
                </c:pt>
                <c:pt idx="172">
                  <c:v>1462286.857142857</c:v>
                </c:pt>
                <c:pt idx="173">
                  <c:v>1505471.7142857143</c:v>
                </c:pt>
                <c:pt idx="174">
                  <c:v>1533318</c:v>
                </c:pt>
                <c:pt idx="175">
                  <c:v>1559120</c:v>
                </c:pt>
                <c:pt idx="176">
                  <c:v>1530616.857142857</c:v>
                </c:pt>
                <c:pt idx="177">
                  <c:v>1514370.142857143</c:v>
                </c:pt>
                <c:pt idx="178">
                  <c:v>1255713.857142857</c:v>
                </c:pt>
                <c:pt idx="179">
                  <c:v>1234790.142857143</c:v>
                </c:pt>
                <c:pt idx="180">
                  <c:v>1204821.7142857143</c:v>
                </c:pt>
                <c:pt idx="181">
                  <c:v>1217555.4285714286</c:v>
                </c:pt>
                <c:pt idx="182">
                  <c:v>1202902.142857143</c:v>
                </c:pt>
                <c:pt idx="183">
                  <c:v>1259502.4285714286</c:v>
                </c:pt>
                <c:pt idx="184">
                  <c:v>1304067.5714285714</c:v>
                </c:pt>
                <c:pt idx="185">
                  <c:v>1322511.4285714286</c:v>
                </c:pt>
                <c:pt idx="186">
                  <c:v>1394154.4285714286</c:v>
                </c:pt>
                <c:pt idx="187">
                  <c:v>1452692.857142857</c:v>
                </c:pt>
                <c:pt idx="188">
                  <c:v>1452017.4285714286</c:v>
                </c:pt>
                <c:pt idx="189">
                  <c:v>1462998.4285714286</c:v>
                </c:pt>
                <c:pt idx="190">
                  <c:v>1424994.2857142857</c:v>
                </c:pt>
                <c:pt idx="191">
                  <c:v>1433031.857142857</c:v>
                </c:pt>
                <c:pt idx="192">
                  <c:v>1426737.7142857143</c:v>
                </c:pt>
                <c:pt idx="193">
                  <c:v>1340794.7142857143</c:v>
                </c:pt>
                <c:pt idx="194">
                  <c:v>1370007</c:v>
                </c:pt>
                <c:pt idx="195">
                  <c:v>1353397.7142857143</c:v>
                </c:pt>
                <c:pt idx="196">
                  <c:v>1332717.4285714286</c:v>
                </c:pt>
                <c:pt idx="197">
                  <c:v>1330804.7142857143</c:v>
                </c:pt>
                <c:pt idx="198">
                  <c:v>1351303.5714285714</c:v>
                </c:pt>
                <c:pt idx="199">
                  <c:v>1428941.142857143</c:v>
                </c:pt>
                <c:pt idx="200">
                  <c:v>1456135.5714285714</c:v>
                </c:pt>
                <c:pt idx="201">
                  <c:v>1438020</c:v>
                </c:pt>
                <c:pt idx="202">
                  <c:v>1445493.5714285714</c:v>
                </c:pt>
                <c:pt idx="203">
                  <c:v>1465185.4285714286</c:v>
                </c:pt>
                <c:pt idx="204">
                  <c:v>1489365.4285714286</c:v>
                </c:pt>
                <c:pt idx="205">
                  <c:v>1517356.4285714286</c:v>
                </c:pt>
                <c:pt idx="206">
                  <c:v>1499724.5714285714</c:v>
                </c:pt>
                <c:pt idx="207">
                  <c:v>1568340.857142857</c:v>
                </c:pt>
                <c:pt idx="208">
                  <c:v>1623186.4285714286</c:v>
                </c:pt>
                <c:pt idx="209">
                  <c:v>1686991.5714285714</c:v>
                </c:pt>
                <c:pt idx="210">
                  <c:v>1696394.2857142857</c:v>
                </c:pt>
                <c:pt idx="211">
                  <c:v>1771207.857142857</c:v>
                </c:pt>
                <c:pt idx="212">
                  <c:v>1880865.142857143</c:v>
                </c:pt>
                <c:pt idx="213">
                  <c:v>1873919.2857142857</c:v>
                </c:pt>
                <c:pt idx="214">
                  <c:v>1571176</c:v>
                </c:pt>
                <c:pt idx="215">
                  <c:v>1820187.142857143</c:v>
                </c:pt>
                <c:pt idx="216">
                  <c:v>1894007.2857142857</c:v>
                </c:pt>
                <c:pt idx="217">
                  <c:v>1915609.7142857143</c:v>
                </c:pt>
                <c:pt idx="218">
                  <c:v>1826688.857142857</c:v>
                </c:pt>
                <c:pt idx="219">
                  <c:v>1715186.142857143</c:v>
                </c:pt>
                <c:pt idx="220">
                  <c:v>1737058.4285714286</c:v>
                </c:pt>
                <c:pt idx="221">
                  <c:v>2061475</c:v>
                </c:pt>
                <c:pt idx="222">
                  <c:v>1770757.4285714286</c:v>
                </c:pt>
                <c:pt idx="223">
                  <c:v>1643082.7142857143</c:v>
                </c:pt>
                <c:pt idx="224">
                  <c:v>1654267.142857143</c:v>
                </c:pt>
                <c:pt idx="225">
                  <c:v>1700221.4285714286</c:v>
                </c:pt>
                <c:pt idx="226">
                  <c:v>1801604.7142857143</c:v>
                </c:pt>
                <c:pt idx="227">
                  <c:v>1750863.2857142857</c:v>
                </c:pt>
                <c:pt idx="228">
                  <c:v>1551265.7142857143</c:v>
                </c:pt>
                <c:pt idx="229">
                  <c:v>1717808.5714285714</c:v>
                </c:pt>
                <c:pt idx="230">
                  <c:v>1752157.2857142857</c:v>
                </c:pt>
                <c:pt idx="231">
                  <c:v>1710188.142857143</c:v>
                </c:pt>
                <c:pt idx="232">
                  <c:v>1576334.4285714286</c:v>
                </c:pt>
                <c:pt idx="233">
                  <c:v>1350652.7142857143</c:v>
                </c:pt>
                <c:pt idx="234">
                  <c:v>1323533.4285714286</c:v>
                </c:pt>
                <c:pt idx="235">
                  <c:v>1410159</c:v>
                </c:pt>
                <c:pt idx="236">
                  <c:v>1076692.857142857</c:v>
                </c:pt>
                <c:pt idx="237">
                  <c:v>1370453.142857143</c:v>
                </c:pt>
                <c:pt idx="238">
                  <c:v>1421404.4285714286</c:v>
                </c:pt>
                <c:pt idx="239">
                  <c:v>1546287.2857142857</c:v>
                </c:pt>
                <c:pt idx="240">
                  <c:v>1665811.857142857</c:v>
                </c:pt>
                <c:pt idx="241">
                  <c:v>1692835.5714285714</c:v>
                </c:pt>
                <c:pt idx="242">
                  <c:v>1703248.2857142857</c:v>
                </c:pt>
                <c:pt idx="243">
                  <c:v>1920846.142857143</c:v>
                </c:pt>
                <c:pt idx="244">
                  <c:v>1596846</c:v>
                </c:pt>
                <c:pt idx="245">
                  <c:v>1544177.4285714286</c:v>
                </c:pt>
                <c:pt idx="246">
                  <c:v>1508939.2857142857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36-41CA-BEDE-A408A4A5A366}"/>
            </c:ext>
          </c:extLst>
        </c:ser>
        <c:ser>
          <c:idx val="2"/>
          <c:order val="1"/>
          <c:tx>
            <c:v>Trajetória 6-abr</c:v>
          </c:tx>
          <c:spPr>
            <a:ln w="25400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'Traj. Vacinação Bs Nova'!$B$4:$B$533</c:f>
              <c:numCache>
                <c:formatCode>[$-416]dd\-mmm\-yy;@</c:formatCode>
                <c:ptCount val="530"/>
                <c:pt idx="0">
                  <c:v>44213</c:v>
                </c:pt>
                <c:pt idx="1">
                  <c:v>44214</c:v>
                </c:pt>
                <c:pt idx="2">
                  <c:v>44215</c:v>
                </c:pt>
                <c:pt idx="3">
                  <c:v>44216</c:v>
                </c:pt>
                <c:pt idx="4">
                  <c:v>44217</c:v>
                </c:pt>
                <c:pt idx="5">
                  <c:v>44218</c:v>
                </c:pt>
                <c:pt idx="6">
                  <c:v>44219</c:v>
                </c:pt>
                <c:pt idx="7">
                  <c:v>44220</c:v>
                </c:pt>
                <c:pt idx="8">
                  <c:v>44221</c:v>
                </c:pt>
                <c:pt idx="9">
                  <c:v>44222</c:v>
                </c:pt>
                <c:pt idx="10">
                  <c:v>44223</c:v>
                </c:pt>
                <c:pt idx="11">
                  <c:v>44224</c:v>
                </c:pt>
                <c:pt idx="12">
                  <c:v>44225</c:v>
                </c:pt>
                <c:pt idx="13">
                  <c:v>44226</c:v>
                </c:pt>
                <c:pt idx="14">
                  <c:v>44227</c:v>
                </c:pt>
                <c:pt idx="15">
                  <c:v>44228</c:v>
                </c:pt>
                <c:pt idx="16">
                  <c:v>44229</c:v>
                </c:pt>
                <c:pt idx="17">
                  <c:v>44230</c:v>
                </c:pt>
                <c:pt idx="18">
                  <c:v>44231</c:v>
                </c:pt>
                <c:pt idx="19">
                  <c:v>44232</c:v>
                </c:pt>
                <c:pt idx="20">
                  <c:v>44233</c:v>
                </c:pt>
                <c:pt idx="21">
                  <c:v>44234</c:v>
                </c:pt>
                <c:pt idx="22">
                  <c:v>44235</c:v>
                </c:pt>
                <c:pt idx="23">
                  <c:v>44236</c:v>
                </c:pt>
                <c:pt idx="24">
                  <c:v>44237</c:v>
                </c:pt>
                <c:pt idx="25">
                  <c:v>44238</c:v>
                </c:pt>
                <c:pt idx="26">
                  <c:v>44239</c:v>
                </c:pt>
                <c:pt idx="27">
                  <c:v>44240</c:v>
                </c:pt>
                <c:pt idx="28">
                  <c:v>44241</c:v>
                </c:pt>
                <c:pt idx="29">
                  <c:v>44242</c:v>
                </c:pt>
                <c:pt idx="30">
                  <c:v>44243</c:v>
                </c:pt>
                <c:pt idx="31">
                  <c:v>44244</c:v>
                </c:pt>
                <c:pt idx="32">
                  <c:v>44245</c:v>
                </c:pt>
                <c:pt idx="33">
                  <c:v>44246</c:v>
                </c:pt>
                <c:pt idx="34">
                  <c:v>44247</c:v>
                </c:pt>
                <c:pt idx="35">
                  <c:v>44248</c:v>
                </c:pt>
                <c:pt idx="36">
                  <c:v>44249</c:v>
                </c:pt>
                <c:pt idx="37">
                  <c:v>44250</c:v>
                </c:pt>
                <c:pt idx="38">
                  <c:v>44251</c:v>
                </c:pt>
                <c:pt idx="39">
                  <c:v>44252</c:v>
                </c:pt>
                <c:pt idx="40">
                  <c:v>44253</c:v>
                </c:pt>
                <c:pt idx="41">
                  <c:v>44254</c:v>
                </c:pt>
                <c:pt idx="42">
                  <c:v>44255</c:v>
                </c:pt>
                <c:pt idx="43">
                  <c:v>44256</c:v>
                </c:pt>
                <c:pt idx="44">
                  <c:v>44257</c:v>
                </c:pt>
                <c:pt idx="45">
                  <c:v>44258</c:v>
                </c:pt>
                <c:pt idx="46">
                  <c:v>44259</c:v>
                </c:pt>
                <c:pt idx="47">
                  <c:v>44260</c:v>
                </c:pt>
                <c:pt idx="48">
                  <c:v>44261</c:v>
                </c:pt>
                <c:pt idx="49">
                  <c:v>44262</c:v>
                </c:pt>
                <c:pt idx="50">
                  <c:v>44263</c:v>
                </c:pt>
                <c:pt idx="51">
                  <c:v>44264</c:v>
                </c:pt>
                <c:pt idx="52">
                  <c:v>44265</c:v>
                </c:pt>
                <c:pt idx="53">
                  <c:v>44266</c:v>
                </c:pt>
                <c:pt idx="54">
                  <c:v>44267</c:v>
                </c:pt>
                <c:pt idx="55">
                  <c:v>44268</c:v>
                </c:pt>
                <c:pt idx="56">
                  <c:v>44269</c:v>
                </c:pt>
                <c:pt idx="57">
                  <c:v>44270</c:v>
                </c:pt>
                <c:pt idx="58">
                  <c:v>44271</c:v>
                </c:pt>
                <c:pt idx="59">
                  <c:v>44272</c:v>
                </c:pt>
                <c:pt idx="60">
                  <c:v>44273</c:v>
                </c:pt>
                <c:pt idx="61">
                  <c:v>44274</c:v>
                </c:pt>
                <c:pt idx="62">
                  <c:v>44275</c:v>
                </c:pt>
                <c:pt idx="63">
                  <c:v>44276</c:v>
                </c:pt>
                <c:pt idx="64">
                  <c:v>44277</c:v>
                </c:pt>
                <c:pt idx="65">
                  <c:v>44278</c:v>
                </c:pt>
                <c:pt idx="66">
                  <c:v>44279</c:v>
                </c:pt>
                <c:pt idx="67">
                  <c:v>44280</c:v>
                </c:pt>
                <c:pt idx="68">
                  <c:v>44281</c:v>
                </c:pt>
                <c:pt idx="69">
                  <c:v>44282</c:v>
                </c:pt>
                <c:pt idx="70">
                  <c:v>44283</c:v>
                </c:pt>
                <c:pt idx="71">
                  <c:v>44284</c:v>
                </c:pt>
                <c:pt idx="72">
                  <c:v>44285</c:v>
                </c:pt>
                <c:pt idx="73">
                  <c:v>44286</c:v>
                </c:pt>
                <c:pt idx="74">
                  <c:v>44287</c:v>
                </c:pt>
                <c:pt idx="75">
                  <c:v>44288</c:v>
                </c:pt>
                <c:pt idx="76">
                  <c:v>44289</c:v>
                </c:pt>
                <c:pt idx="77">
                  <c:v>44290</c:v>
                </c:pt>
                <c:pt idx="78">
                  <c:v>44291</c:v>
                </c:pt>
                <c:pt idx="79">
                  <c:v>44292</c:v>
                </c:pt>
                <c:pt idx="80">
                  <c:v>44293</c:v>
                </c:pt>
                <c:pt idx="81">
                  <c:v>44294</c:v>
                </c:pt>
                <c:pt idx="82">
                  <c:v>44295</c:v>
                </c:pt>
                <c:pt idx="83">
                  <c:v>44296</c:v>
                </c:pt>
                <c:pt idx="84">
                  <c:v>44297</c:v>
                </c:pt>
                <c:pt idx="85">
                  <c:v>44298</c:v>
                </c:pt>
                <c:pt idx="86">
                  <c:v>44299</c:v>
                </c:pt>
                <c:pt idx="87">
                  <c:v>44300</c:v>
                </c:pt>
                <c:pt idx="88">
                  <c:v>44301</c:v>
                </c:pt>
                <c:pt idx="89">
                  <c:v>44302</c:v>
                </c:pt>
                <c:pt idx="90">
                  <c:v>44303</c:v>
                </c:pt>
                <c:pt idx="91">
                  <c:v>44304</c:v>
                </c:pt>
                <c:pt idx="92">
                  <c:v>44305</c:v>
                </c:pt>
                <c:pt idx="93">
                  <c:v>44306</c:v>
                </c:pt>
                <c:pt idx="94">
                  <c:v>44307</c:v>
                </c:pt>
                <c:pt idx="95">
                  <c:v>44308</c:v>
                </c:pt>
                <c:pt idx="96">
                  <c:v>44309</c:v>
                </c:pt>
                <c:pt idx="97">
                  <c:v>44310</c:v>
                </c:pt>
                <c:pt idx="98">
                  <c:v>44311</c:v>
                </c:pt>
                <c:pt idx="99">
                  <c:v>44312</c:v>
                </c:pt>
                <c:pt idx="100">
                  <c:v>44313</c:v>
                </c:pt>
                <c:pt idx="101">
                  <c:v>44314</c:v>
                </c:pt>
                <c:pt idx="102">
                  <c:v>44315</c:v>
                </c:pt>
                <c:pt idx="103">
                  <c:v>44316</c:v>
                </c:pt>
                <c:pt idx="104">
                  <c:v>44317</c:v>
                </c:pt>
                <c:pt idx="105">
                  <c:v>44318</c:v>
                </c:pt>
                <c:pt idx="106">
                  <c:v>44319</c:v>
                </c:pt>
                <c:pt idx="107">
                  <c:v>44320</c:v>
                </c:pt>
                <c:pt idx="108">
                  <c:v>44321</c:v>
                </c:pt>
                <c:pt idx="109">
                  <c:v>44322</c:v>
                </c:pt>
                <c:pt idx="110">
                  <c:v>44323</c:v>
                </c:pt>
                <c:pt idx="111">
                  <c:v>44324</c:v>
                </c:pt>
                <c:pt idx="112">
                  <c:v>44325</c:v>
                </c:pt>
                <c:pt idx="113">
                  <c:v>44326</c:v>
                </c:pt>
                <c:pt idx="114">
                  <c:v>44327</c:v>
                </c:pt>
                <c:pt idx="115">
                  <c:v>44328</c:v>
                </c:pt>
                <c:pt idx="116">
                  <c:v>44329</c:v>
                </c:pt>
                <c:pt idx="117">
                  <c:v>44330</c:v>
                </c:pt>
                <c:pt idx="118">
                  <c:v>44331</c:v>
                </c:pt>
                <c:pt idx="119">
                  <c:v>44332</c:v>
                </c:pt>
                <c:pt idx="120">
                  <c:v>44333</c:v>
                </c:pt>
                <c:pt idx="121">
                  <c:v>44334</c:v>
                </c:pt>
                <c:pt idx="122">
                  <c:v>44335</c:v>
                </c:pt>
                <c:pt idx="123">
                  <c:v>44336</c:v>
                </c:pt>
                <c:pt idx="124">
                  <c:v>44337</c:v>
                </c:pt>
                <c:pt idx="125">
                  <c:v>44338</c:v>
                </c:pt>
                <c:pt idx="126">
                  <c:v>44339</c:v>
                </c:pt>
                <c:pt idx="127">
                  <c:v>44340</c:v>
                </c:pt>
                <c:pt idx="128">
                  <c:v>44341</c:v>
                </c:pt>
                <c:pt idx="129">
                  <c:v>44342</c:v>
                </c:pt>
                <c:pt idx="130">
                  <c:v>44343</c:v>
                </c:pt>
                <c:pt idx="131">
                  <c:v>44344</c:v>
                </c:pt>
                <c:pt idx="132">
                  <c:v>44345</c:v>
                </c:pt>
                <c:pt idx="133">
                  <c:v>44346</c:v>
                </c:pt>
                <c:pt idx="134">
                  <c:v>44347</c:v>
                </c:pt>
                <c:pt idx="135">
                  <c:v>44348</c:v>
                </c:pt>
                <c:pt idx="136">
                  <c:v>44349</c:v>
                </c:pt>
                <c:pt idx="137">
                  <c:v>44350</c:v>
                </c:pt>
                <c:pt idx="138">
                  <c:v>44351</c:v>
                </c:pt>
                <c:pt idx="139">
                  <c:v>44352</c:v>
                </c:pt>
                <c:pt idx="140">
                  <c:v>44353</c:v>
                </c:pt>
                <c:pt idx="141">
                  <c:v>44354</c:v>
                </c:pt>
                <c:pt idx="142">
                  <c:v>44355</c:v>
                </c:pt>
                <c:pt idx="143">
                  <c:v>44356</c:v>
                </c:pt>
                <c:pt idx="144">
                  <c:v>44357</c:v>
                </c:pt>
                <c:pt idx="145">
                  <c:v>44358</c:v>
                </c:pt>
                <c:pt idx="146">
                  <c:v>44359</c:v>
                </c:pt>
                <c:pt idx="147">
                  <c:v>44360</c:v>
                </c:pt>
                <c:pt idx="148">
                  <c:v>44361</c:v>
                </c:pt>
                <c:pt idx="149">
                  <c:v>44362</c:v>
                </c:pt>
                <c:pt idx="150">
                  <c:v>44363</c:v>
                </c:pt>
                <c:pt idx="151">
                  <c:v>44364</c:v>
                </c:pt>
                <c:pt idx="152">
                  <c:v>44365</c:v>
                </c:pt>
                <c:pt idx="153">
                  <c:v>44366</c:v>
                </c:pt>
                <c:pt idx="154">
                  <c:v>44367</c:v>
                </c:pt>
                <c:pt idx="155">
                  <c:v>44368</c:v>
                </c:pt>
                <c:pt idx="156">
                  <c:v>44369</c:v>
                </c:pt>
                <c:pt idx="157">
                  <c:v>44370</c:v>
                </c:pt>
                <c:pt idx="158">
                  <c:v>44371</c:v>
                </c:pt>
                <c:pt idx="159">
                  <c:v>44372</c:v>
                </c:pt>
                <c:pt idx="160">
                  <c:v>44373</c:v>
                </c:pt>
                <c:pt idx="161">
                  <c:v>44374</c:v>
                </c:pt>
                <c:pt idx="162">
                  <c:v>44375</c:v>
                </c:pt>
                <c:pt idx="163">
                  <c:v>44376</c:v>
                </c:pt>
                <c:pt idx="164">
                  <c:v>44377</c:v>
                </c:pt>
                <c:pt idx="165">
                  <c:v>44378</c:v>
                </c:pt>
                <c:pt idx="166">
                  <c:v>44379</c:v>
                </c:pt>
                <c:pt idx="167">
                  <c:v>44380</c:v>
                </c:pt>
                <c:pt idx="168">
                  <c:v>44381</c:v>
                </c:pt>
                <c:pt idx="169">
                  <c:v>44382</c:v>
                </c:pt>
                <c:pt idx="170">
                  <c:v>44383</c:v>
                </c:pt>
                <c:pt idx="171">
                  <c:v>44384</c:v>
                </c:pt>
                <c:pt idx="172">
                  <c:v>44385</c:v>
                </c:pt>
                <c:pt idx="173">
                  <c:v>44386</c:v>
                </c:pt>
                <c:pt idx="174">
                  <c:v>44387</c:v>
                </c:pt>
                <c:pt idx="175">
                  <c:v>44388</c:v>
                </c:pt>
                <c:pt idx="176">
                  <c:v>44389</c:v>
                </c:pt>
                <c:pt idx="177">
                  <c:v>44390</c:v>
                </c:pt>
                <c:pt idx="178">
                  <c:v>44391</c:v>
                </c:pt>
                <c:pt idx="179">
                  <c:v>44392</c:v>
                </c:pt>
                <c:pt idx="180">
                  <c:v>44393</c:v>
                </c:pt>
                <c:pt idx="181">
                  <c:v>44394</c:v>
                </c:pt>
                <c:pt idx="182">
                  <c:v>44395</c:v>
                </c:pt>
                <c:pt idx="183">
                  <c:v>44396</c:v>
                </c:pt>
                <c:pt idx="184">
                  <c:v>44397</c:v>
                </c:pt>
                <c:pt idx="185">
                  <c:v>44398</c:v>
                </c:pt>
                <c:pt idx="186">
                  <c:v>44399</c:v>
                </c:pt>
                <c:pt idx="187">
                  <c:v>44400</c:v>
                </c:pt>
                <c:pt idx="188">
                  <c:v>44401</c:v>
                </c:pt>
                <c:pt idx="189">
                  <c:v>44402</c:v>
                </c:pt>
                <c:pt idx="190">
                  <c:v>44403</c:v>
                </c:pt>
                <c:pt idx="191">
                  <c:v>44404</c:v>
                </c:pt>
                <c:pt idx="192">
                  <c:v>44405</c:v>
                </c:pt>
                <c:pt idx="193">
                  <c:v>44406</c:v>
                </c:pt>
                <c:pt idx="194">
                  <c:v>44407</c:v>
                </c:pt>
                <c:pt idx="195">
                  <c:v>44408</c:v>
                </c:pt>
                <c:pt idx="196">
                  <c:v>44409</c:v>
                </c:pt>
                <c:pt idx="197">
                  <c:v>44410</c:v>
                </c:pt>
                <c:pt idx="198">
                  <c:v>44411</c:v>
                </c:pt>
                <c:pt idx="199">
                  <c:v>44412</c:v>
                </c:pt>
                <c:pt idx="200">
                  <c:v>44413</c:v>
                </c:pt>
                <c:pt idx="201">
                  <c:v>44414</c:v>
                </c:pt>
                <c:pt idx="202">
                  <c:v>44415</c:v>
                </c:pt>
                <c:pt idx="203">
                  <c:v>44416</c:v>
                </c:pt>
                <c:pt idx="204">
                  <c:v>44417</c:v>
                </c:pt>
                <c:pt idx="205">
                  <c:v>44418</c:v>
                </c:pt>
                <c:pt idx="206">
                  <c:v>44419</c:v>
                </c:pt>
                <c:pt idx="207">
                  <c:v>44420</c:v>
                </c:pt>
                <c:pt idx="208">
                  <c:v>44421</c:v>
                </c:pt>
                <c:pt idx="209">
                  <c:v>44422</c:v>
                </c:pt>
                <c:pt idx="210">
                  <c:v>44423</c:v>
                </c:pt>
                <c:pt idx="211">
                  <c:v>44424</c:v>
                </c:pt>
                <c:pt idx="212">
                  <c:v>44425</c:v>
                </c:pt>
                <c:pt idx="213">
                  <c:v>44426</c:v>
                </c:pt>
                <c:pt idx="214">
                  <c:v>44427</c:v>
                </c:pt>
                <c:pt idx="215">
                  <c:v>44428</c:v>
                </c:pt>
                <c:pt idx="216">
                  <c:v>44429</c:v>
                </c:pt>
                <c:pt idx="217">
                  <c:v>44430</c:v>
                </c:pt>
                <c:pt idx="218">
                  <c:v>44431</c:v>
                </c:pt>
                <c:pt idx="219">
                  <c:v>44432</c:v>
                </c:pt>
                <c:pt idx="220">
                  <c:v>44433</c:v>
                </c:pt>
                <c:pt idx="221">
                  <c:v>44434</c:v>
                </c:pt>
                <c:pt idx="222">
                  <c:v>44435</c:v>
                </c:pt>
                <c:pt idx="223">
                  <c:v>44436</c:v>
                </c:pt>
                <c:pt idx="224">
                  <c:v>44437</c:v>
                </c:pt>
                <c:pt idx="225">
                  <c:v>44438</c:v>
                </c:pt>
                <c:pt idx="226">
                  <c:v>44439</c:v>
                </c:pt>
                <c:pt idx="227">
                  <c:v>44440</c:v>
                </c:pt>
                <c:pt idx="228">
                  <c:v>44441</c:v>
                </c:pt>
                <c:pt idx="229">
                  <c:v>44442</c:v>
                </c:pt>
                <c:pt idx="230">
                  <c:v>44443</c:v>
                </c:pt>
                <c:pt idx="231">
                  <c:v>44444</c:v>
                </c:pt>
                <c:pt idx="232">
                  <c:v>44445</c:v>
                </c:pt>
                <c:pt idx="233">
                  <c:v>44446</c:v>
                </c:pt>
                <c:pt idx="234">
                  <c:v>44447</c:v>
                </c:pt>
                <c:pt idx="235">
                  <c:v>44448</c:v>
                </c:pt>
                <c:pt idx="236">
                  <c:v>44449</c:v>
                </c:pt>
                <c:pt idx="237">
                  <c:v>44450</c:v>
                </c:pt>
                <c:pt idx="238">
                  <c:v>44451</c:v>
                </c:pt>
                <c:pt idx="239">
                  <c:v>44452</c:v>
                </c:pt>
                <c:pt idx="240">
                  <c:v>44453</c:v>
                </c:pt>
                <c:pt idx="241">
                  <c:v>44454</c:v>
                </c:pt>
                <c:pt idx="242">
                  <c:v>44455</c:v>
                </c:pt>
                <c:pt idx="243">
                  <c:v>44456</c:v>
                </c:pt>
                <c:pt idx="244">
                  <c:v>44457</c:v>
                </c:pt>
                <c:pt idx="245">
                  <c:v>44458</c:v>
                </c:pt>
                <c:pt idx="246">
                  <c:v>44459</c:v>
                </c:pt>
                <c:pt idx="247">
                  <c:v>44460</c:v>
                </c:pt>
                <c:pt idx="248">
                  <c:v>44461</c:v>
                </c:pt>
                <c:pt idx="249">
                  <c:v>44462</c:v>
                </c:pt>
                <c:pt idx="250">
                  <c:v>44463</c:v>
                </c:pt>
                <c:pt idx="251">
                  <c:v>44464</c:v>
                </c:pt>
                <c:pt idx="252">
                  <c:v>44465</c:v>
                </c:pt>
                <c:pt idx="253">
                  <c:v>44466</c:v>
                </c:pt>
                <c:pt idx="254">
                  <c:v>44467</c:v>
                </c:pt>
                <c:pt idx="255">
                  <c:v>44468</c:v>
                </c:pt>
                <c:pt idx="256">
                  <c:v>44469</c:v>
                </c:pt>
                <c:pt idx="257">
                  <c:v>44470</c:v>
                </c:pt>
                <c:pt idx="258">
                  <c:v>44471</c:v>
                </c:pt>
                <c:pt idx="259">
                  <c:v>44472</c:v>
                </c:pt>
                <c:pt idx="260">
                  <c:v>44473</c:v>
                </c:pt>
                <c:pt idx="261">
                  <c:v>44474</c:v>
                </c:pt>
                <c:pt idx="262">
                  <c:v>44475</c:v>
                </c:pt>
                <c:pt idx="263">
                  <c:v>44476</c:v>
                </c:pt>
                <c:pt idx="264">
                  <c:v>44477</c:v>
                </c:pt>
                <c:pt idx="265">
                  <c:v>44478</c:v>
                </c:pt>
                <c:pt idx="266">
                  <c:v>44479</c:v>
                </c:pt>
                <c:pt idx="267">
                  <c:v>44480</c:v>
                </c:pt>
                <c:pt idx="268">
                  <c:v>44481</c:v>
                </c:pt>
                <c:pt idx="269">
                  <c:v>44482</c:v>
                </c:pt>
                <c:pt idx="270">
                  <c:v>44483</c:v>
                </c:pt>
                <c:pt idx="271">
                  <c:v>44484</c:v>
                </c:pt>
                <c:pt idx="272">
                  <c:v>44485</c:v>
                </c:pt>
                <c:pt idx="273">
                  <c:v>44486</c:v>
                </c:pt>
                <c:pt idx="274">
                  <c:v>44487</c:v>
                </c:pt>
                <c:pt idx="275">
                  <c:v>44488</c:v>
                </c:pt>
                <c:pt idx="276">
                  <c:v>44489</c:v>
                </c:pt>
                <c:pt idx="277">
                  <c:v>44490</c:v>
                </c:pt>
                <c:pt idx="278">
                  <c:v>44491</c:v>
                </c:pt>
                <c:pt idx="279">
                  <c:v>44492</c:v>
                </c:pt>
                <c:pt idx="280">
                  <c:v>44493</c:v>
                </c:pt>
                <c:pt idx="281">
                  <c:v>44494</c:v>
                </c:pt>
                <c:pt idx="282">
                  <c:v>44495</c:v>
                </c:pt>
                <c:pt idx="283">
                  <c:v>44496</c:v>
                </c:pt>
                <c:pt idx="284">
                  <c:v>44497</c:v>
                </c:pt>
                <c:pt idx="285">
                  <c:v>44498</c:v>
                </c:pt>
                <c:pt idx="286">
                  <c:v>44499</c:v>
                </c:pt>
                <c:pt idx="287">
                  <c:v>44500</c:v>
                </c:pt>
                <c:pt idx="288">
                  <c:v>44501</c:v>
                </c:pt>
                <c:pt idx="289">
                  <c:v>44502</c:v>
                </c:pt>
                <c:pt idx="290">
                  <c:v>44503</c:v>
                </c:pt>
                <c:pt idx="291">
                  <c:v>44504</c:v>
                </c:pt>
                <c:pt idx="292">
                  <c:v>44505</c:v>
                </c:pt>
                <c:pt idx="293">
                  <c:v>44506</c:v>
                </c:pt>
                <c:pt idx="294">
                  <c:v>44507</c:v>
                </c:pt>
                <c:pt idx="295">
                  <c:v>44508</c:v>
                </c:pt>
                <c:pt idx="296">
                  <c:v>44509</c:v>
                </c:pt>
                <c:pt idx="297">
                  <c:v>44510</c:v>
                </c:pt>
                <c:pt idx="298">
                  <c:v>44511</c:v>
                </c:pt>
                <c:pt idx="299">
                  <c:v>44512</c:v>
                </c:pt>
                <c:pt idx="300">
                  <c:v>44513</c:v>
                </c:pt>
                <c:pt idx="301">
                  <c:v>44514</c:v>
                </c:pt>
                <c:pt idx="302">
                  <c:v>44515</c:v>
                </c:pt>
                <c:pt idx="303">
                  <c:v>44516</c:v>
                </c:pt>
                <c:pt idx="304">
                  <c:v>44517</c:v>
                </c:pt>
                <c:pt idx="305">
                  <c:v>44518</c:v>
                </c:pt>
                <c:pt idx="306">
                  <c:v>44519</c:v>
                </c:pt>
                <c:pt idx="307">
                  <c:v>44520</c:v>
                </c:pt>
                <c:pt idx="308">
                  <c:v>44521</c:v>
                </c:pt>
                <c:pt idx="309">
                  <c:v>44522</c:v>
                </c:pt>
                <c:pt idx="310">
                  <c:v>44523</c:v>
                </c:pt>
                <c:pt idx="311">
                  <c:v>44524</c:v>
                </c:pt>
                <c:pt idx="312">
                  <c:v>44525</c:v>
                </c:pt>
                <c:pt idx="313">
                  <c:v>44526</c:v>
                </c:pt>
                <c:pt idx="314">
                  <c:v>44527</c:v>
                </c:pt>
                <c:pt idx="315">
                  <c:v>44528</c:v>
                </c:pt>
                <c:pt idx="316">
                  <c:v>44529</c:v>
                </c:pt>
                <c:pt idx="317">
                  <c:v>44530</c:v>
                </c:pt>
                <c:pt idx="318">
                  <c:v>44531</c:v>
                </c:pt>
                <c:pt idx="319">
                  <c:v>44532</c:v>
                </c:pt>
                <c:pt idx="320">
                  <c:v>44533</c:v>
                </c:pt>
                <c:pt idx="321">
                  <c:v>44534</c:v>
                </c:pt>
                <c:pt idx="322">
                  <c:v>44535</c:v>
                </c:pt>
                <c:pt idx="323">
                  <c:v>44536</c:v>
                </c:pt>
                <c:pt idx="324">
                  <c:v>44537</c:v>
                </c:pt>
                <c:pt idx="325">
                  <c:v>44538</c:v>
                </c:pt>
                <c:pt idx="326">
                  <c:v>44539</c:v>
                </c:pt>
                <c:pt idx="327">
                  <c:v>44540</c:v>
                </c:pt>
                <c:pt idx="328">
                  <c:v>44541</c:v>
                </c:pt>
                <c:pt idx="329">
                  <c:v>44542</c:v>
                </c:pt>
                <c:pt idx="330">
                  <c:v>44543</c:v>
                </c:pt>
                <c:pt idx="331">
                  <c:v>44544</c:v>
                </c:pt>
                <c:pt idx="332">
                  <c:v>44545</c:v>
                </c:pt>
                <c:pt idx="333">
                  <c:v>44546</c:v>
                </c:pt>
                <c:pt idx="334">
                  <c:v>44547</c:v>
                </c:pt>
                <c:pt idx="335">
                  <c:v>44548</c:v>
                </c:pt>
                <c:pt idx="336">
                  <c:v>44549</c:v>
                </c:pt>
                <c:pt idx="337">
                  <c:v>44550</c:v>
                </c:pt>
                <c:pt idx="338">
                  <c:v>44551</c:v>
                </c:pt>
                <c:pt idx="339">
                  <c:v>44552</c:v>
                </c:pt>
                <c:pt idx="340">
                  <c:v>44553</c:v>
                </c:pt>
                <c:pt idx="341">
                  <c:v>44554</c:v>
                </c:pt>
                <c:pt idx="342">
                  <c:v>44555</c:v>
                </c:pt>
                <c:pt idx="343">
                  <c:v>44556</c:v>
                </c:pt>
                <c:pt idx="344">
                  <c:v>44557</c:v>
                </c:pt>
                <c:pt idx="345">
                  <c:v>44558</c:v>
                </c:pt>
                <c:pt idx="346">
                  <c:v>44559</c:v>
                </c:pt>
                <c:pt idx="347">
                  <c:v>44560</c:v>
                </c:pt>
                <c:pt idx="348">
                  <c:v>44561</c:v>
                </c:pt>
                <c:pt idx="349">
                  <c:v>44562</c:v>
                </c:pt>
                <c:pt idx="350">
                  <c:v>44563</c:v>
                </c:pt>
                <c:pt idx="351">
                  <c:v>44564</c:v>
                </c:pt>
                <c:pt idx="352">
                  <c:v>44565</c:v>
                </c:pt>
                <c:pt idx="353">
                  <c:v>44566</c:v>
                </c:pt>
                <c:pt idx="354">
                  <c:v>44567</c:v>
                </c:pt>
                <c:pt idx="355">
                  <c:v>44568</c:v>
                </c:pt>
                <c:pt idx="356">
                  <c:v>44569</c:v>
                </c:pt>
                <c:pt idx="357">
                  <c:v>44570</c:v>
                </c:pt>
                <c:pt idx="358">
                  <c:v>44571</c:v>
                </c:pt>
                <c:pt idx="359">
                  <c:v>44572</c:v>
                </c:pt>
                <c:pt idx="360">
                  <c:v>44573</c:v>
                </c:pt>
                <c:pt idx="361">
                  <c:v>44574</c:v>
                </c:pt>
                <c:pt idx="362">
                  <c:v>44575</c:v>
                </c:pt>
                <c:pt idx="363">
                  <c:v>44576</c:v>
                </c:pt>
                <c:pt idx="364">
                  <c:v>44577</c:v>
                </c:pt>
                <c:pt idx="365">
                  <c:v>44578</c:v>
                </c:pt>
                <c:pt idx="366">
                  <c:v>44579</c:v>
                </c:pt>
                <c:pt idx="367">
                  <c:v>44580</c:v>
                </c:pt>
                <c:pt idx="368">
                  <c:v>44581</c:v>
                </c:pt>
                <c:pt idx="369">
                  <c:v>44582</c:v>
                </c:pt>
                <c:pt idx="370">
                  <c:v>44583</c:v>
                </c:pt>
                <c:pt idx="371">
                  <c:v>44584</c:v>
                </c:pt>
                <c:pt idx="372">
                  <c:v>44585</c:v>
                </c:pt>
                <c:pt idx="373">
                  <c:v>44586</c:v>
                </c:pt>
                <c:pt idx="374">
                  <c:v>44587</c:v>
                </c:pt>
                <c:pt idx="375">
                  <c:v>44588</c:v>
                </c:pt>
                <c:pt idx="376">
                  <c:v>44589</c:v>
                </c:pt>
                <c:pt idx="377">
                  <c:v>44590</c:v>
                </c:pt>
                <c:pt idx="378">
                  <c:v>44591</c:v>
                </c:pt>
                <c:pt idx="379">
                  <c:v>44592</c:v>
                </c:pt>
                <c:pt idx="380">
                  <c:v>44593</c:v>
                </c:pt>
                <c:pt idx="381">
                  <c:v>44594</c:v>
                </c:pt>
                <c:pt idx="382">
                  <c:v>44595</c:v>
                </c:pt>
                <c:pt idx="383">
                  <c:v>44596</c:v>
                </c:pt>
                <c:pt idx="384">
                  <c:v>44597</c:v>
                </c:pt>
                <c:pt idx="385">
                  <c:v>44598</c:v>
                </c:pt>
                <c:pt idx="386">
                  <c:v>44599</c:v>
                </c:pt>
                <c:pt idx="387">
                  <c:v>44600</c:v>
                </c:pt>
                <c:pt idx="388">
                  <c:v>44601</c:v>
                </c:pt>
                <c:pt idx="389">
                  <c:v>44602</c:v>
                </c:pt>
                <c:pt idx="390">
                  <c:v>44603</c:v>
                </c:pt>
                <c:pt idx="391">
                  <c:v>44604</c:v>
                </c:pt>
                <c:pt idx="392">
                  <c:v>44605</c:v>
                </c:pt>
                <c:pt idx="393">
                  <c:v>44606</c:v>
                </c:pt>
                <c:pt idx="394">
                  <c:v>44607</c:v>
                </c:pt>
                <c:pt idx="395">
                  <c:v>44608</c:v>
                </c:pt>
                <c:pt idx="396">
                  <c:v>44609</c:v>
                </c:pt>
                <c:pt idx="397">
                  <c:v>44610</c:v>
                </c:pt>
                <c:pt idx="398">
                  <c:v>44611</c:v>
                </c:pt>
                <c:pt idx="399">
                  <c:v>44612</c:v>
                </c:pt>
                <c:pt idx="400">
                  <c:v>44613</c:v>
                </c:pt>
                <c:pt idx="401">
                  <c:v>44614</c:v>
                </c:pt>
                <c:pt idx="402">
                  <c:v>44615</c:v>
                </c:pt>
                <c:pt idx="403">
                  <c:v>44616</c:v>
                </c:pt>
                <c:pt idx="404">
                  <c:v>44617</c:v>
                </c:pt>
                <c:pt idx="405">
                  <c:v>44618</c:v>
                </c:pt>
                <c:pt idx="406">
                  <c:v>44619</c:v>
                </c:pt>
                <c:pt idx="407">
                  <c:v>44620</c:v>
                </c:pt>
                <c:pt idx="408">
                  <c:v>44621</c:v>
                </c:pt>
                <c:pt idx="409">
                  <c:v>44622</c:v>
                </c:pt>
                <c:pt idx="410">
                  <c:v>44623</c:v>
                </c:pt>
                <c:pt idx="411">
                  <c:v>44624</c:v>
                </c:pt>
                <c:pt idx="412">
                  <c:v>44625</c:v>
                </c:pt>
                <c:pt idx="413">
                  <c:v>44626</c:v>
                </c:pt>
                <c:pt idx="414">
                  <c:v>44627</c:v>
                </c:pt>
                <c:pt idx="415">
                  <c:v>44628</c:v>
                </c:pt>
                <c:pt idx="416">
                  <c:v>44629</c:v>
                </c:pt>
                <c:pt idx="417">
                  <c:v>44630</c:v>
                </c:pt>
                <c:pt idx="418">
                  <c:v>44631</c:v>
                </c:pt>
                <c:pt idx="419">
                  <c:v>44632</c:v>
                </c:pt>
                <c:pt idx="420">
                  <c:v>44633</c:v>
                </c:pt>
                <c:pt idx="421">
                  <c:v>44634</c:v>
                </c:pt>
                <c:pt idx="422">
                  <c:v>44635</c:v>
                </c:pt>
                <c:pt idx="423">
                  <c:v>44636</c:v>
                </c:pt>
                <c:pt idx="424">
                  <c:v>44637</c:v>
                </c:pt>
                <c:pt idx="425">
                  <c:v>44638</c:v>
                </c:pt>
                <c:pt idx="426">
                  <c:v>44639</c:v>
                </c:pt>
                <c:pt idx="427">
                  <c:v>44640</c:v>
                </c:pt>
                <c:pt idx="428">
                  <c:v>44641</c:v>
                </c:pt>
                <c:pt idx="429">
                  <c:v>44642</c:v>
                </c:pt>
                <c:pt idx="430">
                  <c:v>44643</c:v>
                </c:pt>
                <c:pt idx="431">
                  <c:v>44644</c:v>
                </c:pt>
                <c:pt idx="432">
                  <c:v>44645</c:v>
                </c:pt>
                <c:pt idx="433">
                  <c:v>44646</c:v>
                </c:pt>
                <c:pt idx="434">
                  <c:v>44647</c:v>
                </c:pt>
                <c:pt idx="435">
                  <c:v>44648</c:v>
                </c:pt>
                <c:pt idx="436">
                  <c:v>44649</c:v>
                </c:pt>
                <c:pt idx="437">
                  <c:v>44650</c:v>
                </c:pt>
                <c:pt idx="438">
                  <c:v>44651</c:v>
                </c:pt>
                <c:pt idx="439">
                  <c:v>44652</c:v>
                </c:pt>
                <c:pt idx="440">
                  <c:v>44653</c:v>
                </c:pt>
                <c:pt idx="441">
                  <c:v>44654</c:v>
                </c:pt>
                <c:pt idx="442">
                  <c:v>44655</c:v>
                </c:pt>
                <c:pt idx="443">
                  <c:v>44656</c:v>
                </c:pt>
                <c:pt idx="444">
                  <c:v>44657</c:v>
                </c:pt>
                <c:pt idx="445">
                  <c:v>44658</c:v>
                </c:pt>
                <c:pt idx="446">
                  <c:v>44659</c:v>
                </c:pt>
                <c:pt idx="447">
                  <c:v>44660</c:v>
                </c:pt>
                <c:pt idx="448">
                  <c:v>44661</c:v>
                </c:pt>
                <c:pt idx="449">
                  <c:v>44662</c:v>
                </c:pt>
                <c:pt idx="450">
                  <c:v>44663</c:v>
                </c:pt>
                <c:pt idx="451">
                  <c:v>44664</c:v>
                </c:pt>
                <c:pt idx="452">
                  <c:v>44665</c:v>
                </c:pt>
                <c:pt idx="453">
                  <c:v>44666</c:v>
                </c:pt>
                <c:pt idx="454">
                  <c:v>44667</c:v>
                </c:pt>
                <c:pt idx="455">
                  <c:v>44668</c:v>
                </c:pt>
                <c:pt idx="456">
                  <c:v>44669</c:v>
                </c:pt>
                <c:pt idx="457">
                  <c:v>44670</c:v>
                </c:pt>
                <c:pt idx="458">
                  <c:v>44671</c:v>
                </c:pt>
                <c:pt idx="459">
                  <c:v>44672</c:v>
                </c:pt>
                <c:pt idx="460">
                  <c:v>44673</c:v>
                </c:pt>
                <c:pt idx="461">
                  <c:v>44674</c:v>
                </c:pt>
                <c:pt idx="462">
                  <c:v>44675</c:v>
                </c:pt>
                <c:pt idx="463">
                  <c:v>44676</c:v>
                </c:pt>
                <c:pt idx="464">
                  <c:v>44677</c:v>
                </c:pt>
                <c:pt idx="465">
                  <c:v>44678</c:v>
                </c:pt>
                <c:pt idx="466">
                  <c:v>44679</c:v>
                </c:pt>
                <c:pt idx="467">
                  <c:v>44680</c:v>
                </c:pt>
                <c:pt idx="468">
                  <c:v>44681</c:v>
                </c:pt>
                <c:pt idx="469">
                  <c:v>44682</c:v>
                </c:pt>
                <c:pt idx="470">
                  <c:v>44683</c:v>
                </c:pt>
                <c:pt idx="471">
                  <c:v>44684</c:v>
                </c:pt>
                <c:pt idx="472">
                  <c:v>44685</c:v>
                </c:pt>
                <c:pt idx="473">
                  <c:v>44686</c:v>
                </c:pt>
                <c:pt idx="474">
                  <c:v>44687</c:v>
                </c:pt>
                <c:pt idx="475">
                  <c:v>44688</c:v>
                </c:pt>
                <c:pt idx="476">
                  <c:v>44689</c:v>
                </c:pt>
                <c:pt idx="477">
                  <c:v>44690</c:v>
                </c:pt>
                <c:pt idx="478">
                  <c:v>44691</c:v>
                </c:pt>
                <c:pt idx="479">
                  <c:v>44692</c:v>
                </c:pt>
                <c:pt idx="480">
                  <c:v>44693</c:v>
                </c:pt>
                <c:pt idx="481">
                  <c:v>44694</c:v>
                </c:pt>
                <c:pt idx="482">
                  <c:v>44695</c:v>
                </c:pt>
                <c:pt idx="483">
                  <c:v>44696</c:v>
                </c:pt>
                <c:pt idx="484">
                  <c:v>44697</c:v>
                </c:pt>
                <c:pt idx="485">
                  <c:v>44698</c:v>
                </c:pt>
                <c:pt idx="486">
                  <c:v>44699</c:v>
                </c:pt>
                <c:pt idx="487">
                  <c:v>44700</c:v>
                </c:pt>
                <c:pt idx="488">
                  <c:v>44701</c:v>
                </c:pt>
                <c:pt idx="489">
                  <c:v>44702</c:v>
                </c:pt>
                <c:pt idx="490">
                  <c:v>44703</c:v>
                </c:pt>
                <c:pt idx="491">
                  <c:v>44704</c:v>
                </c:pt>
                <c:pt idx="492">
                  <c:v>44705</c:v>
                </c:pt>
                <c:pt idx="493">
                  <c:v>44706</c:v>
                </c:pt>
                <c:pt idx="494">
                  <c:v>44707</c:v>
                </c:pt>
                <c:pt idx="495">
                  <c:v>44708</c:v>
                </c:pt>
                <c:pt idx="496">
                  <c:v>44709</c:v>
                </c:pt>
                <c:pt idx="497">
                  <c:v>44710</c:v>
                </c:pt>
                <c:pt idx="498">
                  <c:v>44711</c:v>
                </c:pt>
                <c:pt idx="499">
                  <c:v>44712</c:v>
                </c:pt>
                <c:pt idx="500">
                  <c:v>44713</c:v>
                </c:pt>
                <c:pt idx="501">
                  <c:v>44714</c:v>
                </c:pt>
                <c:pt idx="502">
                  <c:v>44715</c:v>
                </c:pt>
                <c:pt idx="503">
                  <c:v>44716</c:v>
                </c:pt>
                <c:pt idx="504">
                  <c:v>44717</c:v>
                </c:pt>
                <c:pt idx="505">
                  <c:v>44718</c:v>
                </c:pt>
                <c:pt idx="506">
                  <c:v>44719</c:v>
                </c:pt>
                <c:pt idx="507">
                  <c:v>44720</c:v>
                </c:pt>
                <c:pt idx="508">
                  <c:v>44721</c:v>
                </c:pt>
                <c:pt idx="509">
                  <c:v>44722</c:v>
                </c:pt>
                <c:pt idx="510">
                  <c:v>44723</c:v>
                </c:pt>
                <c:pt idx="511">
                  <c:v>44724</c:v>
                </c:pt>
                <c:pt idx="512">
                  <c:v>44725</c:v>
                </c:pt>
                <c:pt idx="513">
                  <c:v>44726</c:v>
                </c:pt>
                <c:pt idx="514">
                  <c:v>44727</c:v>
                </c:pt>
                <c:pt idx="515">
                  <c:v>44728</c:v>
                </c:pt>
                <c:pt idx="516">
                  <c:v>44729</c:v>
                </c:pt>
                <c:pt idx="517">
                  <c:v>44730</c:v>
                </c:pt>
                <c:pt idx="518">
                  <c:v>44731</c:v>
                </c:pt>
                <c:pt idx="519">
                  <c:v>44732</c:v>
                </c:pt>
                <c:pt idx="520">
                  <c:v>44733</c:v>
                </c:pt>
                <c:pt idx="521">
                  <c:v>44734</c:v>
                </c:pt>
                <c:pt idx="522">
                  <c:v>44735</c:v>
                </c:pt>
                <c:pt idx="523">
                  <c:v>44736</c:v>
                </c:pt>
                <c:pt idx="524">
                  <c:v>44737</c:v>
                </c:pt>
                <c:pt idx="525">
                  <c:v>44738</c:v>
                </c:pt>
                <c:pt idx="526">
                  <c:v>44739</c:v>
                </c:pt>
                <c:pt idx="527">
                  <c:v>44740</c:v>
                </c:pt>
                <c:pt idx="528">
                  <c:v>44741</c:v>
                </c:pt>
                <c:pt idx="529">
                  <c:v>44742</c:v>
                </c:pt>
              </c:numCache>
            </c:numRef>
          </c:cat>
          <c:val>
            <c:numRef>
              <c:f>'Traj. Vacinação Bs Nova'!$AQ$4:$AQ$533</c:f>
              <c:numCache>
                <c:formatCode>General</c:formatCode>
                <c:ptCount val="530"/>
                <c:pt idx="77" formatCode="#,##0">
                  <c:v>670381.71428571432</c:v>
                </c:pt>
                <c:pt idx="78" formatCode="#,##0">
                  <c:v>662281.42857142852</c:v>
                </c:pt>
                <c:pt idx="79" formatCode="#,##0">
                  <c:v>669596.28571428568</c:v>
                </c:pt>
                <c:pt idx="80" formatCode="#,##0">
                  <c:v>674572.62857142859</c:v>
                </c:pt>
                <c:pt idx="81" formatCode="#,##0">
                  <c:v>642458.57645714283</c:v>
                </c:pt>
                <c:pt idx="82" formatCode="#,##0">
                  <c:v>722381.16849737137</c:v>
                </c:pt>
                <c:pt idx="83" formatCode="#,##0">
                  <c:v>791566.93555963598</c:v>
                </c:pt>
                <c:pt idx="84" formatCode="#,##0">
                  <c:v>754013.50698820746</c:v>
                </c:pt>
                <c:pt idx="85" formatCode="#,##0">
                  <c:v>759959.90075839893</c:v>
                </c:pt>
                <c:pt idx="86" formatCode="#,##0">
                  <c:v>765953.86567875184</c:v>
                </c:pt>
                <c:pt idx="87" formatCode="#,##0">
                  <c:v>771995.78231846751</c:v>
                </c:pt>
                <c:pt idx="88" formatCode="#,##0">
                  <c:v>778086.03429130104</c:v>
                </c:pt>
                <c:pt idx="89" formatCode="#,##0">
                  <c:v>784225.00827991718</c:v>
                </c:pt>
                <c:pt idx="90" formatCode="#,##0">
                  <c:v>790413.09406044229</c:v>
                </c:pt>
                <c:pt idx="91" formatCode="#,##0">
                  <c:v>790413.09406044229</c:v>
                </c:pt>
                <c:pt idx="92" formatCode="#,##0">
                  <c:v>796650.68452721159</c:v>
                </c:pt>
                <c:pt idx="93" formatCode="#,##0">
                  <c:v>802938.17571771494</c:v>
                </c:pt>
                <c:pt idx="94" formatCode="#,##0">
                  <c:v>809275.96683774237</c:v>
                </c:pt>
                <c:pt idx="95" formatCode="#,##0">
                  <c:v>815664.46028673009</c:v>
                </c:pt>
                <c:pt idx="96" formatCode="#,##0">
                  <c:v>822104.06168330961</c:v>
                </c:pt>
                <c:pt idx="97" formatCode="#,##0">
                  <c:v>828595.17989106174</c:v>
                </c:pt>
                <c:pt idx="98" formatCode="#,##0">
                  <c:v>828595.17989106174</c:v>
                </c:pt>
                <c:pt idx="99" formatCode="#,##0">
                  <c:v>835138.22704447596</c:v>
                </c:pt>
                <c:pt idx="100" formatCode="#,##0">
                  <c:v>841733.61857511743</c:v>
                </c:pt>
                <c:pt idx="101" formatCode="#,##0">
                  <c:v>848381.77323800419</c:v>
                </c:pt>
                <c:pt idx="102" formatCode="#,##0">
                  <c:v>855083.11313819396</c:v>
                </c:pt>
                <c:pt idx="103" formatCode="#,##0">
                  <c:v>861838.06375758525</c:v>
                </c:pt>
                <c:pt idx="104" formatCode="#,##0">
                  <c:v>868212.96991351142</c:v>
                </c:pt>
                <c:pt idx="105" formatCode="#,##0">
                  <c:v>868212.96991351142</c:v>
                </c:pt>
                <c:pt idx="106" formatCode="#,##0">
                  <c:v>874202.62082992285</c:v>
                </c:pt>
                <c:pt idx="107" formatCode="#,##0">
                  <c:v>879801.75319245935</c:v>
                </c:pt>
                <c:pt idx="108" formatCode="#,##0">
                  <c:v>885005.05067388411</c:v>
                </c:pt>
                <c:pt idx="109" formatCode="#,##0">
                  <c:v>889807.14345544798</c:v>
                </c:pt>
                <c:pt idx="110" formatCode="#,##0">
                  <c:v>894202.60774415371</c:v>
                </c:pt>
                <c:pt idx="111" formatCode="#,##0">
                  <c:v>898620.04935430293</c:v>
                </c:pt>
                <c:pt idx="112" formatCode="#,##0">
                  <c:v>898620.04935430293</c:v>
                </c:pt>
                <c:pt idx="113" formatCode="#,##0">
                  <c:v>903059.57817250304</c:v>
                </c:pt>
                <c:pt idx="114" formatCode="#,##0">
                  <c:v>907521.30463479401</c:v>
                </c:pt>
                <c:pt idx="115" formatCode="#,##0">
                  <c:v>912005.33972939663</c:v>
                </c:pt>
                <c:pt idx="116" formatCode="#,##0">
                  <c:v>916511.79499947198</c:v>
                </c:pt>
                <c:pt idx="117" formatCode="#,##0">
                  <c:v>921040.78254589776</c:v>
                </c:pt>
                <c:pt idx="118" formatCode="#,##0">
                  <c:v>925592.4150300558</c:v>
                </c:pt>
                <c:pt idx="119" formatCode="#,##0">
                  <c:v>925592.4150300558</c:v>
                </c:pt>
                <c:pt idx="120" formatCode="#,##0">
                  <c:v>930166.80567663466</c:v>
                </c:pt>
                <c:pt idx="121" formatCode="#,##0">
                  <c:v>934764.06827644631</c:v>
                </c:pt>
                <c:pt idx="122" formatCode="#,##0">
                  <c:v>939384.31718925736</c:v>
                </c:pt>
                <c:pt idx="123" formatCode="#,##0">
                  <c:v>944027.66734663199</c:v>
                </c:pt>
                <c:pt idx="124" formatCode="#,##0">
                  <c:v>948694.2342547935</c:v>
                </c:pt>
                <c:pt idx="125" formatCode="#,##0">
                  <c:v>953384.1339974961</c:v>
                </c:pt>
                <c:pt idx="126" formatCode="#,##0">
                  <c:v>953384.1339974961</c:v>
                </c:pt>
                <c:pt idx="127" formatCode="#,##0">
                  <c:v>958097.48323891207</c:v>
                </c:pt>
                <c:pt idx="128" formatCode="#,##0">
                  <c:v>962834.39922653511</c:v>
                </c:pt>
                <c:pt idx="129" formatCode="#,##0">
                  <c:v>967594.9997940961</c:v>
                </c:pt>
                <c:pt idx="130" formatCode="#,##0">
                  <c:v>972379.40336449526</c:v>
                </c:pt>
                <c:pt idx="131" formatCode="#,##0">
                  <c:v>977187.72895274614</c:v>
                </c:pt>
                <c:pt idx="132" formatCode="#,##0">
                  <c:v>982020.09616893833</c:v>
                </c:pt>
                <c:pt idx="133" formatCode="#,##0">
                  <c:v>982020.09616893833</c:v>
                </c:pt>
                <c:pt idx="134" formatCode="#,##0">
                  <c:v>986876.62522121146</c:v>
                </c:pt>
                <c:pt idx="135" formatCode="#,##0">
                  <c:v>992251.62407322752</c:v>
                </c:pt>
                <c:pt idx="136" formatCode="#,##0">
                  <c:v>998151.63857122115</c:v>
                </c:pt>
                <c:pt idx="137" formatCode="#,##0">
                  <c:v>1004583.2789186354</c:v>
                </c:pt>
                <c:pt idx="138" formatCode="#,##0">
                  <c:v>1011553.2202509337</c:v>
                </c:pt>
                <c:pt idx="139" formatCode="#,##0">
                  <c:v>1019068.203215305</c:v>
                </c:pt>
                <c:pt idx="140" formatCode="#,##0">
                  <c:v>1019068.203215305</c:v>
                </c:pt>
                <c:pt idx="141" formatCode="#,##0">
                  <c:v>1027135.0345553133</c:v>
                </c:pt>
                <c:pt idx="142" formatCode="#,##0">
                  <c:v>1035266.4005460414</c:v>
                </c:pt>
                <c:pt idx="143" formatCode="#,##0">
                  <c:v>1043462.8174646954</c:v>
                </c:pt>
                <c:pt idx="144" formatCode="#,##0">
                  <c:v>1051724.8057186988</c:v>
                </c:pt>
                <c:pt idx="145" formatCode="#,##0">
                  <c:v>1060052.8898787342</c:v>
                </c:pt>
                <c:pt idx="146" formatCode="#,##0">
                  <c:v>1068447.5987120497</c:v>
                </c:pt>
                <c:pt idx="147" formatCode="#,##0">
                  <c:v>1068447.5987120497</c:v>
                </c:pt>
                <c:pt idx="148" formatCode="#,##0">
                  <c:v>1076909.4652160318</c:v>
                </c:pt>
                <c:pt idx="149" formatCode="#,##0">
                  <c:v>1085439.0266520458</c:v>
                </c:pt>
                <c:pt idx="150" formatCode="#,##0">
                  <c:v>1094402.2402022127</c:v>
                </c:pt>
                <c:pt idx="151" formatCode="#,##0">
                  <c:v>1103806.2292396729</c:v>
                </c:pt>
                <c:pt idx="152" formatCode="#,##0">
                  <c:v>1113658.2106661133</c:v>
                </c:pt>
                <c:pt idx="153" formatCode="#,##0">
                  <c:v>1123965.4960254126</c:v>
                </c:pt>
                <c:pt idx="154" formatCode="#,##0">
                  <c:v>1123965.4960254126</c:v>
                </c:pt>
                <c:pt idx="155" formatCode="#,##0">
                  <c:v>1134735.4926298482</c:v>
                </c:pt>
                <c:pt idx="156" formatCode="#,##0">
                  <c:v>1145975.7046990038</c:v>
                </c:pt>
                <c:pt idx="157" formatCode="#,##0">
                  <c:v>1157328.318888851</c:v>
                </c:pt>
                <c:pt idx="158" formatCode="#,##0">
                  <c:v>1168794.4592205968</c:v>
                </c:pt>
                <c:pt idx="159" formatCode="#,##0">
                  <c:v>1180375.2609556597</c:v>
                </c:pt>
                <c:pt idx="160" formatCode="#,##0">
                  <c:v>1192071.8707080737</c:v>
                </c:pt>
                <c:pt idx="161" formatCode="#,##0">
                  <c:v>1192071.8707080737</c:v>
                </c:pt>
                <c:pt idx="162" formatCode="#,##0">
                  <c:v>1203885.4465580115</c:v>
                </c:pt>
                <c:pt idx="163" formatCode="#,##0">
                  <c:v>1215817.1581664484</c:v>
                </c:pt>
                <c:pt idx="164" formatCode="#,##0">
                  <c:v>1227868.1868909702</c:v>
                </c:pt>
                <c:pt idx="165" formatCode="#,##0">
                  <c:v>1239000.033240936</c:v>
                </c:pt>
                <c:pt idx="166" formatCode="#,##0">
                  <c:v>1249198.3069292915</c:v>
                </c:pt>
                <c:pt idx="167" formatCode="#,##0">
                  <c:v>1258448.4477737944</c:v>
                </c:pt>
                <c:pt idx="168" formatCode="#,##0">
                  <c:v>1258448.4477737944</c:v>
                </c:pt>
                <c:pt idx="169" formatCode="#,##0">
                  <c:v>1266735.7238681035</c:v>
                </c:pt>
                <c:pt idx="170" formatCode="#,##0">
                  <c:v>1274045.2297339232</c:v>
                </c:pt>
                <c:pt idx="171" formatCode="#,##0">
                  <c:v>1280361.8844540212</c:v>
                </c:pt>
                <c:pt idx="172" formatCode="#,##0">
                  <c:v>1286710.1224477196</c:v>
                </c:pt>
                <c:pt idx="173" formatCode="#,##0">
                  <c:v>1293090.1016313867</c:v>
                </c:pt>
                <c:pt idx="174" formatCode="#,##0">
                  <c:v>1299501.9807109721</c:v>
                </c:pt>
                <c:pt idx="175" formatCode="#,##0">
                  <c:v>1299501.9807109721</c:v>
                </c:pt>
                <c:pt idx="176" formatCode="#,##0">
                  <c:v>1305945.9191859555</c:v>
                </c:pt>
                <c:pt idx="177" formatCode="#,##0">
                  <c:v>1312422.0773533136</c:v>
                </c:pt>
                <c:pt idx="178" formatCode="#,##0">
                  <c:v>1318930.6163115087</c:v>
                </c:pt>
                <c:pt idx="179" formatCode="#,##0">
                  <c:v>1325471.6979644948</c:v>
                </c:pt>
                <c:pt idx="180" formatCode="#,##0">
                  <c:v>1332045.4850257454</c:v>
                </c:pt>
                <c:pt idx="181" formatCode="#,##0">
                  <c:v>1338652.1410223027</c:v>
                </c:pt>
                <c:pt idx="182" formatCode="#,##0">
                  <c:v>1338652.1410223027</c:v>
                </c:pt>
                <c:pt idx="183" formatCode="#,##0">
                  <c:v>1345291.8302988426</c:v>
                </c:pt>
                <c:pt idx="184" formatCode="#,##0">
                  <c:v>1351964.7180217654</c:v>
                </c:pt>
                <c:pt idx="185" formatCode="#,##0">
                  <c:v>1358670.9701833024</c:v>
                </c:pt>
                <c:pt idx="186" formatCode="#,##0">
                  <c:v>1365410.7536056472</c:v>
                </c:pt>
                <c:pt idx="187" formatCode="#,##0">
                  <c:v>1372184.2359451039</c:v>
                </c:pt>
                <c:pt idx="188" formatCode="#,##0">
                  <c:v>1378991.5856962579</c:v>
                </c:pt>
                <c:pt idx="189" formatCode="#,##0">
                  <c:v>1378991.5856962579</c:v>
                </c:pt>
                <c:pt idx="190" formatCode="#,##0">
                  <c:v>1385832.9721961676</c:v>
                </c:pt>
                <c:pt idx="191" formatCode="#,##0">
                  <c:v>1392708.565628577</c:v>
                </c:pt>
                <c:pt idx="192" formatCode="#,##0">
                  <c:v>1399618.5370281481</c:v>
                </c:pt>
                <c:pt idx="193" formatCode="#,##0">
                  <c:v>1406563.0582847171</c:v>
                </c:pt>
                <c:pt idx="194" formatCode="#,##0">
                  <c:v>1413542.3021475694</c:v>
                </c:pt>
                <c:pt idx="195" formatCode="#,##0">
                  <c:v>1420556.4422297354</c:v>
                </c:pt>
                <c:pt idx="196" formatCode="#,##0">
                  <c:v>1420556.4422297354</c:v>
                </c:pt>
                <c:pt idx="197" formatCode="#,##0">
                  <c:v>1427367.7397556752</c:v>
                </c:pt>
                <c:pt idx="198" formatCode="#,##0">
                  <c:v>1433974.2288595811</c:v>
                </c:pt>
                <c:pt idx="199" formatCode="#,##0">
                  <c:v>1440373.9300397036</c:v>
                </c:pt>
                <c:pt idx="200" formatCode="#,##0">
                  <c:v>1446564.8500749473</c:v>
                </c:pt>
                <c:pt idx="201" formatCode="#,##0">
                  <c:v>1452544.9819409845</c:v>
                </c:pt>
                <c:pt idx="202" formatCode="#,##0">
                  <c:v>1458312.304725891</c:v>
                </c:pt>
                <c:pt idx="203" formatCode="#,##0">
                  <c:v>1458312.304725891</c:v>
                </c:pt>
                <c:pt idx="204" formatCode="#,##0">
                  <c:v>1464102.6968019377</c:v>
                </c:pt>
                <c:pt idx="205" formatCode="#,##0">
                  <c:v>1469916.2504462881</c:v>
                </c:pt>
                <c:pt idx="206" formatCode="#,##0">
                  <c:v>1475753.0583052158</c:v>
                </c:pt>
                <c:pt idx="207" formatCode="#,##0">
                  <c:v>1481613.2133955795</c:v>
                </c:pt>
                <c:pt idx="208" formatCode="#,##0">
                  <c:v>1487496.809106305</c:v>
                </c:pt>
                <c:pt idx="209" formatCode="#,##0">
                  <c:v>1493403.9391998728</c:v>
                </c:pt>
                <c:pt idx="210" formatCode="#,##0">
                  <c:v>1493403.9391998728</c:v>
                </c:pt>
                <c:pt idx="211" formatCode="#,##0">
                  <c:v>1499334.6978138152</c:v>
                </c:pt>
                <c:pt idx="212" formatCode="#,##0">
                  <c:v>1505289.1794622133</c:v>
                </c:pt>
                <c:pt idx="213" formatCode="#,##0">
                  <c:v>1511267.479037205</c:v>
                </c:pt>
                <c:pt idx="214" formatCode="#,##0">
                  <c:v>1517269.6918104968</c:v>
                </c:pt>
                <c:pt idx="215" formatCode="#,##0">
                  <c:v>1523295.9134348817</c:v>
                </c:pt>
                <c:pt idx="216" formatCode="#,##0">
                  <c:v>1529346.239945764</c:v>
                </c:pt>
                <c:pt idx="217" formatCode="#,##0">
                  <c:v>1529346.239945764</c:v>
                </c:pt>
                <c:pt idx="218" formatCode="#,##0">
                  <c:v>1535420.7677626901</c:v>
                </c:pt>
                <c:pt idx="219" formatCode="#,##0">
                  <c:v>1541519.5936908836</c:v>
                </c:pt>
                <c:pt idx="220" formatCode="#,##0">
                  <c:v>1547642.8149227903</c:v>
                </c:pt>
                <c:pt idx="221" formatCode="#,##0">
                  <c:v>1553790.5290396239</c:v>
                </c:pt>
                <c:pt idx="222" formatCode="#,##0">
                  <c:v>1559962.8340129254</c:v>
                </c:pt>
                <c:pt idx="223" formatCode="#,##0">
                  <c:v>1566159.8282061198</c:v>
                </c:pt>
                <c:pt idx="224" formatCode="#,##0">
                  <c:v>1566159.8282061198</c:v>
                </c:pt>
                <c:pt idx="225" formatCode="#,##0">
                  <c:v>1572381.6103760875</c:v>
                </c:pt>
                <c:pt idx="226" formatCode="#,##0">
                  <c:v>1578628.2796747347</c:v>
                </c:pt>
                <c:pt idx="227" formatCode="#,##0">
                  <c:v>1585163.8695503983</c:v>
                </c:pt>
                <c:pt idx="228" formatCode="#,##0">
                  <c:v>1591990.8553548863</c:v>
                </c:pt>
                <c:pt idx="229" formatCode="#,##0">
                  <c:v>1599111.7289397598</c:v>
                </c:pt>
                <c:pt idx="230" formatCode="#,##0">
                  <c:v>1606528.9987553263</c:v>
                </c:pt>
                <c:pt idx="231" formatCode="#,##0">
                  <c:v>1606528.9987553263</c:v>
                </c:pt>
                <c:pt idx="232" formatCode="#,##0">
                  <c:v>1614245.1899501905</c:v>
                </c:pt>
                <c:pt idx="233" formatCode="#,##0">
                  <c:v>1622262.8444713701</c:v>
                </c:pt>
                <c:pt idx="234" formatCode="#,##0">
                  <c:v>1630320.587265155</c:v>
                </c:pt>
                <c:pt idx="235" formatCode="#,##0">
                  <c:v>1638418.6187729093</c:v>
                </c:pt>
                <c:pt idx="236" formatCode="#,##0">
                  <c:v>1646557.1404382025</c:v>
                </c:pt>
                <c:pt idx="237" formatCode="#,##0">
                  <c:v>1654736.3547118215</c:v>
                </c:pt>
                <c:pt idx="238" formatCode="#,##0">
                  <c:v>1654736.3547118215</c:v>
                </c:pt>
                <c:pt idx="239" formatCode="#,##0">
                  <c:v>1662956.4650568091</c:v>
                </c:pt>
                <c:pt idx="240" formatCode="#,##0">
                  <c:v>1669823.5825941188</c:v>
                </c:pt>
                <c:pt idx="241" formatCode="#,##0">
                  <c:v>1675330.9423597117</c:v>
                </c:pt>
                <c:pt idx="242" formatCode="#,##0">
                  <c:v>1679471.7455647297</c:v>
                </c:pt>
                <c:pt idx="243" formatCode="#,##0">
                  <c:v>1682239.1594263699</c:v>
                </c:pt>
                <c:pt idx="244" formatCode="#,##0">
                  <c:v>1683626.316997915</c:v>
                </c:pt>
                <c:pt idx="245" formatCode="#,##0">
                  <c:v>1683626.316997915</c:v>
                </c:pt>
                <c:pt idx="246" formatCode="#,##0">
                  <c:v>1683626.316997915</c:v>
                </c:pt>
                <c:pt idx="247" formatCode="#,##0">
                  <c:v>1683626.316997915</c:v>
                </c:pt>
                <c:pt idx="248" formatCode="#,##0">
                  <c:v>1683626.316997915</c:v>
                </c:pt>
                <c:pt idx="249" formatCode="#,##0">
                  <c:v>1683626.316997915</c:v>
                </c:pt>
                <c:pt idx="250" formatCode="#,##0">
                  <c:v>1683626.316997915</c:v>
                </c:pt>
                <c:pt idx="251" formatCode="#,##0">
                  <c:v>1683626.316997915</c:v>
                </c:pt>
                <c:pt idx="252" formatCode="#,##0">
                  <c:v>1683626.316997915</c:v>
                </c:pt>
                <c:pt idx="253" formatCode="#,##0">
                  <c:v>1683626.316997915</c:v>
                </c:pt>
                <c:pt idx="254" formatCode="#,##0">
                  <c:v>1683626.316997915</c:v>
                </c:pt>
                <c:pt idx="255" formatCode="#,##0">
                  <c:v>1683626.316997915</c:v>
                </c:pt>
                <c:pt idx="256" formatCode="#,##0">
                  <c:v>1683626.316997915</c:v>
                </c:pt>
                <c:pt idx="257" formatCode="#,##0">
                  <c:v>1683626.316997915</c:v>
                </c:pt>
                <c:pt idx="258" formatCode="#,##0">
                  <c:v>1683626.316997915</c:v>
                </c:pt>
                <c:pt idx="259" formatCode="#,##0">
                  <c:v>1683626.316997915</c:v>
                </c:pt>
                <c:pt idx="260" formatCode="#,##0">
                  <c:v>1683626.316997915</c:v>
                </c:pt>
                <c:pt idx="261" formatCode="#,##0">
                  <c:v>1683626.316997915</c:v>
                </c:pt>
                <c:pt idx="262" formatCode="#,##0">
                  <c:v>1683626.316997915</c:v>
                </c:pt>
                <c:pt idx="263" formatCode="#,##0">
                  <c:v>1683626.316997915</c:v>
                </c:pt>
                <c:pt idx="264" formatCode="#,##0">
                  <c:v>1683626.316997915</c:v>
                </c:pt>
                <c:pt idx="265" formatCode="#,##0">
                  <c:v>1683626.316997915</c:v>
                </c:pt>
                <c:pt idx="266" formatCode="#,##0">
                  <c:v>1683626.316997915</c:v>
                </c:pt>
                <c:pt idx="267" formatCode="#,##0">
                  <c:v>1683626.316997915</c:v>
                </c:pt>
                <c:pt idx="268" formatCode="#,##0">
                  <c:v>1683626.316997915</c:v>
                </c:pt>
                <c:pt idx="269" formatCode="#,##0">
                  <c:v>1683626.316997915</c:v>
                </c:pt>
                <c:pt idx="270" formatCode="#,##0">
                  <c:v>1683626.316997915</c:v>
                </c:pt>
                <c:pt idx="271" formatCode="#,##0">
                  <c:v>1683626.316997915</c:v>
                </c:pt>
                <c:pt idx="272" formatCode="#,##0">
                  <c:v>1683626.316997915</c:v>
                </c:pt>
                <c:pt idx="273" formatCode="#,##0">
                  <c:v>1683626.316997915</c:v>
                </c:pt>
                <c:pt idx="274" formatCode="#,##0">
                  <c:v>1683626.316997915</c:v>
                </c:pt>
                <c:pt idx="275" formatCode="#,##0">
                  <c:v>1683626.316997915</c:v>
                </c:pt>
                <c:pt idx="276" formatCode="#,##0">
                  <c:v>1683626.316997915</c:v>
                </c:pt>
                <c:pt idx="277" formatCode="#,##0">
                  <c:v>1683626.316997915</c:v>
                </c:pt>
                <c:pt idx="278" formatCode="#,##0">
                  <c:v>1683626.316997915</c:v>
                </c:pt>
                <c:pt idx="279" formatCode="#,##0">
                  <c:v>1683626.316997915</c:v>
                </c:pt>
                <c:pt idx="280" formatCode="#,##0">
                  <c:v>1683626.316997915</c:v>
                </c:pt>
                <c:pt idx="281" formatCode="#,##0">
                  <c:v>1683626.316997915</c:v>
                </c:pt>
                <c:pt idx="282" formatCode="#,##0">
                  <c:v>1683626.316997915</c:v>
                </c:pt>
                <c:pt idx="283" formatCode="#,##0">
                  <c:v>1683626.316997915</c:v>
                </c:pt>
                <c:pt idx="284" formatCode="#,##0">
                  <c:v>1683626.316997915</c:v>
                </c:pt>
                <c:pt idx="285" formatCode="#,##0">
                  <c:v>1683626.316997915</c:v>
                </c:pt>
                <c:pt idx="286" formatCode="#,##0">
                  <c:v>1683626.316997915</c:v>
                </c:pt>
                <c:pt idx="287" formatCode="#,##0">
                  <c:v>1683626.316997915</c:v>
                </c:pt>
                <c:pt idx="288" formatCode="#,##0">
                  <c:v>1682789.860982273</c:v>
                </c:pt>
                <c:pt idx="289" formatCode="#,##0">
                  <c:v>1681119.4583190365</c:v>
                </c:pt>
                <c:pt idx="290" formatCode="#,##0">
                  <c:v>1678617.6108481477</c:v>
                </c:pt>
                <c:pt idx="291" formatCode="#,##0">
                  <c:v>1675286.8129040296</c:v>
                </c:pt>
                <c:pt idx="292" formatCode="#,##0">
                  <c:v>1671129.5513381024</c:v>
                </c:pt>
                <c:pt idx="293" formatCode="#,##0">
                  <c:v>1666148.3055412308</c:v>
                </c:pt>
                <c:pt idx="294" formatCode="#,##0">
                  <c:v>1666148.3055412308</c:v>
                </c:pt>
                <c:pt idx="295" formatCode="#,##0">
                  <c:v>1661182.0034817499</c:v>
                </c:pt>
                <c:pt idx="296" formatCode="#,##0">
                  <c:v>1656230.6003284475</c:v>
                </c:pt>
                <c:pt idx="297" formatCode="#,##0">
                  <c:v>1651294.0513846055</c:v>
                </c:pt>
                <c:pt idx="298" formatCode="#,##0">
                  <c:v>1646372.3120875943</c:v>
                </c:pt>
                <c:pt idx="299" formatCode="#,##0">
                  <c:v>1641465.3380084746</c:v>
                </c:pt>
                <c:pt idx="300" formatCode="#,##0">
                  <c:v>1636573.0848515921</c:v>
                </c:pt>
                <c:pt idx="301" formatCode="#,##0">
                  <c:v>1636573.0848515921</c:v>
                </c:pt>
                <c:pt idx="302" formatCode="#,##0">
                  <c:v>1631695.5084541799</c:v>
                </c:pt>
                <c:pt idx="303" formatCode="#,##0">
                  <c:v>1626832.5647859604</c:v>
                </c:pt>
                <c:pt idx="304" formatCode="#,##0">
                  <c:v>1621984.2099487453</c:v>
                </c:pt>
                <c:pt idx="305" formatCode="#,##0">
                  <c:v>1617150.400176042</c:v>
                </c:pt>
                <c:pt idx="306" formatCode="#,##0">
                  <c:v>1612331.0918326564</c:v>
                </c:pt>
                <c:pt idx="307" formatCode="#,##0">
                  <c:v>1607526.2414143016</c:v>
                </c:pt>
                <c:pt idx="308" formatCode="#,##0">
                  <c:v>1607526.2414143016</c:v>
                </c:pt>
                <c:pt idx="309" formatCode="#,##0">
                  <c:v>1602735.8055472015</c:v>
                </c:pt>
                <c:pt idx="310" formatCode="#,##0">
                  <c:v>1597959.7409877027</c:v>
                </c:pt>
                <c:pt idx="311" formatCode="#,##0">
                  <c:v>1593198.0046218822</c:v>
                </c:pt>
                <c:pt idx="312" formatCode="#,##0">
                  <c:v>1588450.5534651596</c:v>
                </c:pt>
                <c:pt idx="313" formatCode="#,##0">
                  <c:v>1583717.3446619068</c:v>
                </c:pt>
                <c:pt idx="314" formatCode="#,##0">
                  <c:v>1578998.335485064</c:v>
                </c:pt>
                <c:pt idx="315" formatCode="#,##0">
                  <c:v>1578998.335485064</c:v>
                </c:pt>
                <c:pt idx="316" formatCode="#,##0">
                  <c:v>1574293.4833357516</c:v>
                </c:pt>
                <c:pt idx="317" formatCode="#,##0">
                  <c:v>1569602.7457428873</c:v>
                </c:pt>
                <c:pt idx="318" formatCode="#,##0">
                  <c:v>1564926.0803628017</c:v>
                </c:pt>
                <c:pt idx="319" formatCode="#,##0">
                  <c:v>1560263.444978856</c:v>
                </c:pt>
                <c:pt idx="320" formatCode="#,##0">
                  <c:v>1555614.7975010623</c:v>
                </c:pt>
                <c:pt idx="321" formatCode="#,##0">
                  <c:v>1550980.0959657019</c:v>
                </c:pt>
                <c:pt idx="322" formatCode="#,##0">
                  <c:v>1550980.0959657019</c:v>
                </c:pt>
                <c:pt idx="323" formatCode="#,##0">
                  <c:v>1546359.2985349477</c:v>
                </c:pt>
                <c:pt idx="324" formatCode="#,##0">
                  <c:v>1541752.3634964856</c:v>
                </c:pt>
                <c:pt idx="325" formatCode="#,##0">
                  <c:v>1537159.249263139</c:v>
                </c:pt>
                <c:pt idx="326" formatCode="#,##0">
                  <c:v>1532579.9143724926</c:v>
                </c:pt>
                <c:pt idx="327" formatCode="#,##0">
                  <c:v>1528014.3174865176</c:v>
                </c:pt>
                <c:pt idx="328" formatCode="#,##0">
                  <c:v>1523462.417391201</c:v>
                </c:pt>
                <c:pt idx="329" formatCode="#,##0">
                  <c:v>1523462.417391201</c:v>
                </c:pt>
                <c:pt idx="330" formatCode="#,##0">
                  <c:v>1518924.1729961706</c:v>
                </c:pt>
                <c:pt idx="331" formatCode="#,##0">
                  <c:v>1514399.5433343246</c:v>
                </c:pt>
                <c:pt idx="332" formatCode="#,##0">
                  <c:v>1509888.4875614645</c:v>
                </c:pt>
                <c:pt idx="333" formatCode="#,##0">
                  <c:v>1505390.9649559234</c:v>
                </c:pt>
                <c:pt idx="334" formatCode="#,##0">
                  <c:v>1500906.9349181983</c:v>
                </c:pt>
                <c:pt idx="335" formatCode="#,##0">
                  <c:v>1496436.3569705863</c:v>
                </c:pt>
                <c:pt idx="336" formatCode="#,##0">
                  <c:v>1496436.3569705863</c:v>
                </c:pt>
                <c:pt idx="337" formatCode="#,##0">
                  <c:v>1491979.1907568178</c:v>
                </c:pt>
                <c:pt idx="338" formatCode="#,##0">
                  <c:v>1487535.3960416899</c:v>
                </c:pt>
                <c:pt idx="339" formatCode="#,##0">
                  <c:v>1483104.9327107077</c:v>
                </c:pt>
                <c:pt idx="340" formatCode="#,##0">
                  <c:v>1478687.7607697186</c:v>
                </c:pt>
                <c:pt idx="341" formatCode="#,##0">
                  <c:v>1474283.8403445522</c:v>
                </c:pt>
                <c:pt idx="342" formatCode="#,##0">
                  <c:v>1469893.1316806616</c:v>
                </c:pt>
                <c:pt idx="343" formatCode="#,##0">
                  <c:v>1469893.1316806616</c:v>
                </c:pt>
                <c:pt idx="344" formatCode="#,##0">
                  <c:v>1465515.5951427624</c:v>
                </c:pt>
                <c:pt idx="345" formatCode="#,##0">
                  <c:v>1461151.1912144769</c:v>
                </c:pt>
                <c:pt idx="346" formatCode="#,##0">
                  <c:v>1456799.8804979764</c:v>
                </c:pt>
                <c:pt idx="347" formatCode="#,##0">
                  <c:v>1452461.6237136254</c:v>
                </c:pt>
                <c:pt idx="348" formatCode="#,##0">
                  <c:v>1448136.3816996273</c:v>
                </c:pt>
                <c:pt idx="349" formatCode="#,##0">
                  <c:v>1443348.5664471746</c:v>
                </c:pt>
                <c:pt idx="350" formatCode="#,##0">
                  <c:v>1443348.5664471746</c:v>
                </c:pt>
                <c:pt idx="351" formatCode="#,##0">
                  <c:v>1438101.9434208055</c:v>
                </c:pt>
                <c:pt idx="352" formatCode="#,##0">
                  <c:v>1432400.2548999398</c:v>
                </c:pt>
                <c:pt idx="353" formatCode="#,##0">
                  <c:v>1426247.2201078783</c:v>
                </c:pt>
                <c:pt idx="354" formatCode="#,##0">
                  <c:v>1419646.5353401196</c:v>
                </c:pt>
                <c:pt idx="355" formatCode="#,##0">
                  <c:v>1412601.8740919905</c:v>
                </c:pt>
                <c:pt idx="356" formatCode="#,##0">
                  <c:v>1405592.4361501019</c:v>
                </c:pt>
                <c:pt idx="357" formatCode="#,##0">
                  <c:v>1405592.4361501019</c:v>
                </c:pt>
                <c:pt idx="358" formatCode="#,##0">
                  <c:v>1398618.0453979229</c:v>
                </c:pt>
                <c:pt idx="359" formatCode="#,##0">
                  <c:v>1391678.5265995045</c:v>
                </c:pt>
                <c:pt idx="360" formatCode="#,##0">
                  <c:v>1384773.7053950785</c:v>
                </c:pt>
                <c:pt idx="361" formatCode="#,##0">
                  <c:v>1377903.4082966745</c:v>
                </c:pt>
                <c:pt idx="362" formatCode="#,##0">
                  <c:v>1371067.4626837627</c:v>
                </c:pt>
                <c:pt idx="363" formatCode="#,##0">
                  <c:v>1364265.696798915</c:v>
                </c:pt>
                <c:pt idx="364" formatCode="#,##0">
                  <c:v>1364265.696798915</c:v>
                </c:pt>
                <c:pt idx="365" formatCode="#,##0">
                  <c:v>1357497.9397434921</c:v>
                </c:pt>
                <c:pt idx="366" formatCode="#,##0">
                  <c:v>1350764.021473346</c:v>
                </c:pt>
                <c:pt idx="367" formatCode="#,##0">
                  <c:v>1344063.7727945508</c:v>
                </c:pt>
                <c:pt idx="368" formatCode="#,##0">
                  <c:v>1337397.0253591496</c:v>
                </c:pt>
                <c:pt idx="369" formatCode="#,##0">
                  <c:v>1330763.6116609252</c:v>
                </c:pt>
                <c:pt idx="370" formatCode="#,##0">
                  <c:v>1324163.3650311918</c:v>
                </c:pt>
                <c:pt idx="371" formatCode="#,##0">
                  <c:v>1324163.3650311918</c:v>
                </c:pt>
                <c:pt idx="372" formatCode="#,##0">
                  <c:v>1317596.1196346073</c:v>
                </c:pt>
                <c:pt idx="373" formatCode="#,##0">
                  <c:v>1311061.7104650058</c:v>
                </c:pt>
                <c:pt idx="374" formatCode="#,##0">
                  <c:v>1304559.9733412522</c:v>
                </c:pt>
                <c:pt idx="375" formatCode="#,##0">
                  <c:v>1298090.7449031174</c:v>
                </c:pt>
                <c:pt idx="376" formatCode="#,##0">
                  <c:v>1291653.8626071732</c:v>
                </c:pt>
                <c:pt idx="377" formatCode="#,##0">
                  <c:v>1285249.1647227088</c:v>
                </c:pt>
                <c:pt idx="378" formatCode="#,##0">
                  <c:v>1285249.1647227088</c:v>
                </c:pt>
                <c:pt idx="379" formatCode="#,##0">
                  <c:v>1278876.4903276667</c:v>
                </c:pt>
                <c:pt idx="380" formatCode="#,##0">
                  <c:v>1272535.6793045995</c:v>
                </c:pt>
                <c:pt idx="381" formatCode="#,##0">
                  <c:v>1266226.5723366481</c:v>
                </c:pt>
                <c:pt idx="382" formatCode="#,##0">
                  <c:v>1259949.0109035361</c:v>
                </c:pt>
                <c:pt idx="383" formatCode="#,##0">
                  <c:v>1253702.8372775896</c:v>
                </c:pt>
                <c:pt idx="384" formatCode="#,##0">
                  <c:v>1247487.8945197735</c:v>
                </c:pt>
                <c:pt idx="385" formatCode="#,##0">
                  <c:v>1247487.8945197735</c:v>
                </c:pt>
                <c:pt idx="386" formatCode="#,##0">
                  <c:v>1241304.026475746</c:v>
                </c:pt>
                <c:pt idx="387" formatCode="#,##0">
                  <c:v>1235151.0777719386</c:v>
                </c:pt>
                <c:pt idx="388" formatCode="#,##0">
                  <c:v>1229028.8938116501</c:v>
                </c:pt>
                <c:pt idx="389" formatCode="#,##0">
                  <c:v>1222937.3207711636</c:v>
                </c:pt>
                <c:pt idx="390" formatCode="#,##0">
                  <c:v>1216876.2055958789</c:v>
                </c:pt>
                <c:pt idx="391" formatCode="#,##0">
                  <c:v>1210845.3959964707</c:v>
                </c:pt>
                <c:pt idx="392" formatCode="#,##0">
                  <c:v>1210845.3959964707</c:v>
                </c:pt>
                <c:pt idx="393" formatCode="#,##0">
                  <c:v>1204844.74044506</c:v>
                </c:pt>
                <c:pt idx="394" formatCode="#,##0">
                  <c:v>1198874.0881714062</c:v>
                </c:pt>
                <c:pt idx="395" formatCode="#,##0">
                  <c:v>1192933.2891591205</c:v>
                </c:pt>
                <c:pt idx="396" formatCode="#,##0">
                  <c:v>1187022.1941418962</c:v>
                </c:pt>
                <c:pt idx="397" formatCode="#,##0">
                  <c:v>1181140.6545997583</c:v>
                </c:pt>
                <c:pt idx="398" formatCode="#,##0">
                  <c:v>1175288.5227553309</c:v>
                </c:pt>
                <c:pt idx="399" formatCode="#,##0">
                  <c:v>1175288.5227553309</c:v>
                </c:pt>
                <c:pt idx="400" formatCode="#,##0">
                  <c:v>1169465.6515701259</c:v>
                </c:pt>
                <c:pt idx="401" formatCode="#,##0">
                  <c:v>1163671.8947408467</c:v>
                </c:pt>
                <c:pt idx="402" formatCode="#,##0">
                  <c:v>1157907.1066957137</c:v>
                </c:pt>
                <c:pt idx="403" formatCode="#,##0">
                  <c:v>1152171.1425908066</c:v>
                </c:pt>
                <c:pt idx="404" formatCode="#,##0">
                  <c:v>1146463.858306424</c:v>
                </c:pt>
                <c:pt idx="405" formatCode="#,##0">
                  <c:v>1140785.1104434631</c:v>
                </c:pt>
                <c:pt idx="406" formatCode="#,##0">
                  <c:v>1140785.1104434631</c:v>
                </c:pt>
                <c:pt idx="407" formatCode="#,##0">
                  <c:v>1135134.7563198174</c:v>
                </c:pt>
                <c:pt idx="408" formatCode="#,##0">
                  <c:v>1129512.6539667896</c:v>
                </c:pt>
                <c:pt idx="409" formatCode="#,##0">
                  <c:v>1123918.6621255272</c:v>
                </c:pt>
                <c:pt idx="410" formatCode="#,##0">
                  <c:v>1118352.6402434709</c:v>
                </c:pt>
                <c:pt idx="411" formatCode="#,##0">
                  <c:v>1112814.4484708251</c:v>
                </c:pt>
                <c:pt idx="412" formatCode="#,##0">
                  <c:v>1107303.9476570424</c:v>
                </c:pt>
                <c:pt idx="413" formatCode="#,##0">
                  <c:v>1107303.9476570424</c:v>
                </c:pt>
                <c:pt idx="414" formatCode="#,##0">
                  <c:v>1101820.9993473287</c:v>
                </c:pt>
                <c:pt idx="415" formatCode="#,##0">
                  <c:v>1096365.4657791634</c:v>
                </c:pt>
                <c:pt idx="416" formatCode="#,##0">
                  <c:v>1090937.2098788391</c:v>
                </c:pt>
                <c:pt idx="417" formatCode="#,##0">
                  <c:v>1085536.0952580161</c:v>
                </c:pt>
                <c:pt idx="418" formatCode="#,##0">
                  <c:v>1080161.9862102976</c:v>
                </c:pt>
                <c:pt idx="419" formatCode="#,##0">
                  <c:v>1074814.7477078177</c:v>
                </c:pt>
                <c:pt idx="420" formatCode="#,##0">
                  <c:v>1074814.7477078177</c:v>
                </c:pt>
                <c:pt idx="421" formatCode="#,##0">
                  <c:v>1069494.2453978497</c:v>
                </c:pt>
                <c:pt idx="422" formatCode="#,##0">
                  <c:v>1064200.345599432</c:v>
                </c:pt>
                <c:pt idx="423" formatCode="#,##0">
                  <c:v>1058932.9153000063</c:v>
                </c:pt>
                <c:pt idx="424" formatCode="#,##0">
                  <c:v>1053691.8221520777</c:v>
                </c:pt>
                <c:pt idx="425" formatCode="#,##0">
                  <c:v>1048476.9344698888</c:v>
                </c:pt>
                <c:pt idx="426" formatCode="#,##0">
                  <c:v>1043288.1212261108</c:v>
                </c:pt>
                <c:pt idx="427" formatCode="#,##0">
                  <c:v>1043288.1212261108</c:v>
                </c:pt>
                <c:pt idx="428" formatCode="#,##0">
                  <c:v>1038125.2520485515</c:v>
                </c:pt>
                <c:pt idx="429" formatCode="#,##0">
                  <c:v>1032988.1972168804</c:v>
                </c:pt>
                <c:pt idx="430" formatCode="#,##0">
                  <c:v>1027876.8276593674</c:v>
                </c:pt>
                <c:pt idx="431" formatCode="#,##0">
                  <c:v>1022791.0149496419</c:v>
                </c:pt>
                <c:pt idx="432" formatCode="#,##0">
                  <c:v>1017730.6313034651</c:v>
                </c:pt>
                <c:pt idx="433" formatCode="#,##0">
                  <c:v>1012695.549575519</c:v>
                </c:pt>
                <c:pt idx="434" formatCode="#,##0">
                  <c:v>1012695.549575519</c:v>
                </c:pt>
                <c:pt idx="435" formatCode="#,##0">
                  <c:v>1007685.6432562129</c:v>
                </c:pt>
                <c:pt idx="436" formatCode="#,##0">
                  <c:v>1002700.7864685033</c:v>
                </c:pt>
                <c:pt idx="437" formatCode="#,##0">
                  <c:v>997740.85396473226</c:v>
                </c:pt>
                <c:pt idx="438" formatCode="#,##0">
                  <c:v>992805.72112348012</c:v>
                </c:pt>
                <c:pt idx="439" formatCode="#,##0">
                  <c:v>988703.45207427081</c:v>
                </c:pt>
                <c:pt idx="440" formatCode="#,##0">
                  <c:v>985429.88249814452</c:v>
                </c:pt>
                <c:pt idx="441" formatCode="#,##0">
                  <c:v>985429.88249814452</c:v>
                </c:pt>
                <c:pt idx="442" formatCode="#,##0">
                  <c:v>982980.86889773572</c:v>
                </c:pt>
                <c:pt idx="443" formatCode="#,##0">
                  <c:v>981352.28849316563</c:v>
                </c:pt>
                <c:pt idx="444" formatCode="#,##0">
                  <c:v>980540.03911845537</c:v>
                </c:pt>
                <c:pt idx="445" formatCode="#,##0">
                  <c:v>980540.03911845537</c:v>
                </c:pt>
                <c:pt idx="446" formatCode="#,##0">
                  <c:v>980540.03911845537</c:v>
                </c:pt>
                <c:pt idx="447" formatCode="#,##0">
                  <c:v>980540.03911845537</c:v>
                </c:pt>
                <c:pt idx="448" formatCode="#,##0">
                  <c:v>980540.03911845537</c:v>
                </c:pt>
                <c:pt idx="449" formatCode="#,##0">
                  <c:v>980540.03911845537</c:v>
                </c:pt>
                <c:pt idx="450" formatCode="#,##0">
                  <c:v>980540.03911845537</c:v>
                </c:pt>
                <c:pt idx="451" formatCode="#,##0">
                  <c:v>980540.03911845537</c:v>
                </c:pt>
                <c:pt idx="452" formatCode="#,##0">
                  <c:v>980540.03911845537</c:v>
                </c:pt>
                <c:pt idx="453" formatCode="#,##0">
                  <c:v>980540.03911845537</c:v>
                </c:pt>
                <c:pt idx="454" formatCode="#,##0">
                  <c:v>980540.03911845537</c:v>
                </c:pt>
                <c:pt idx="455" formatCode="#,##0">
                  <c:v>980540.03911845537</c:v>
                </c:pt>
                <c:pt idx="456" formatCode="#,##0">
                  <c:v>980540.03911845537</c:v>
                </c:pt>
                <c:pt idx="457" formatCode="#,##0">
                  <c:v>980540.03911845537</c:v>
                </c:pt>
                <c:pt idx="458" formatCode="#,##0">
                  <c:v>980540.03911845537</c:v>
                </c:pt>
                <c:pt idx="459" formatCode="#,##0">
                  <c:v>980540.03911845537</c:v>
                </c:pt>
                <c:pt idx="460" formatCode="#,##0">
                  <c:v>980540.03911845537</c:v>
                </c:pt>
                <c:pt idx="461" formatCode="#,##0">
                  <c:v>980540.03911845537</c:v>
                </c:pt>
                <c:pt idx="462" formatCode="#,##0">
                  <c:v>980540.03911845537</c:v>
                </c:pt>
                <c:pt idx="463" formatCode="#,##0">
                  <c:v>980540.03911845537</c:v>
                </c:pt>
                <c:pt idx="464" formatCode="#,##0">
                  <c:v>980540.03911845537</c:v>
                </c:pt>
                <c:pt idx="465" formatCode="#,##0">
                  <c:v>980540.03911845537</c:v>
                </c:pt>
                <c:pt idx="466" formatCode="#,##0">
                  <c:v>980540.03911845537</c:v>
                </c:pt>
                <c:pt idx="467" formatCode="#,##0">
                  <c:v>980540.03911845537</c:v>
                </c:pt>
                <c:pt idx="468" formatCode="#,##0">
                  <c:v>980540.03911845537</c:v>
                </c:pt>
                <c:pt idx="469" formatCode="#,##0">
                  <c:v>980540.03911845537</c:v>
                </c:pt>
                <c:pt idx="470" formatCode="#,##0">
                  <c:v>980540.03911845537</c:v>
                </c:pt>
                <c:pt idx="471" formatCode="#,##0">
                  <c:v>980540.03911845537</c:v>
                </c:pt>
                <c:pt idx="472" formatCode="#,##0">
                  <c:v>980540.03911845537</c:v>
                </c:pt>
                <c:pt idx="473" formatCode="#,##0">
                  <c:v>980540.03911845537</c:v>
                </c:pt>
                <c:pt idx="474" formatCode="#,##0">
                  <c:v>980540.03911845537</c:v>
                </c:pt>
                <c:pt idx="475" formatCode="#,##0">
                  <c:v>980540.03911845537</c:v>
                </c:pt>
                <c:pt idx="476" formatCode="#,##0">
                  <c:v>980540.03911845537</c:v>
                </c:pt>
                <c:pt idx="477" formatCode="#,##0">
                  <c:v>980540.03911845537</c:v>
                </c:pt>
                <c:pt idx="478" formatCode="#,##0">
                  <c:v>980540.03911845537</c:v>
                </c:pt>
                <c:pt idx="479" formatCode="#,##0">
                  <c:v>980540.03911845537</c:v>
                </c:pt>
                <c:pt idx="480" formatCode="#,##0">
                  <c:v>980540.03911845537</c:v>
                </c:pt>
                <c:pt idx="481" formatCode="#,##0">
                  <c:v>980540.03911845537</c:v>
                </c:pt>
                <c:pt idx="482" formatCode="#,##0">
                  <c:v>980540.03911845537</c:v>
                </c:pt>
                <c:pt idx="483" formatCode="#,##0">
                  <c:v>980540.03911845537</c:v>
                </c:pt>
                <c:pt idx="484" formatCode="#,##0">
                  <c:v>980540.03911845537</c:v>
                </c:pt>
                <c:pt idx="485" formatCode="#,##0">
                  <c:v>980540.03911845537</c:v>
                </c:pt>
                <c:pt idx="486" formatCode="#,##0">
                  <c:v>980540.03911845537</c:v>
                </c:pt>
                <c:pt idx="487" formatCode="#,##0">
                  <c:v>980540.03911845537</c:v>
                </c:pt>
                <c:pt idx="488" formatCode="#,##0">
                  <c:v>980540.03911845537</c:v>
                </c:pt>
                <c:pt idx="489" formatCode="#,##0">
                  <c:v>980540.03911845537</c:v>
                </c:pt>
                <c:pt idx="490" formatCode="#,##0">
                  <c:v>980540.03911845537</c:v>
                </c:pt>
                <c:pt idx="491" formatCode="#,##0">
                  <c:v>980540.03911845537</c:v>
                </c:pt>
                <c:pt idx="492" formatCode="#,##0">
                  <c:v>980540.03911845537</c:v>
                </c:pt>
                <c:pt idx="493" formatCode="#,##0">
                  <c:v>980540.03911845537</c:v>
                </c:pt>
                <c:pt idx="494" formatCode="#,##0">
                  <c:v>980540.03911845537</c:v>
                </c:pt>
                <c:pt idx="495" formatCode="#,##0">
                  <c:v>980540.03911845537</c:v>
                </c:pt>
                <c:pt idx="496" formatCode="#,##0">
                  <c:v>980540.03911845537</c:v>
                </c:pt>
                <c:pt idx="497" formatCode="#,##0">
                  <c:v>980540.03911845537</c:v>
                </c:pt>
                <c:pt idx="498" formatCode="#,##0">
                  <c:v>980540.03911845537</c:v>
                </c:pt>
                <c:pt idx="499" formatCode="#,##0">
                  <c:v>980540.03911845537</c:v>
                </c:pt>
                <c:pt idx="500" formatCode="#,##0">
                  <c:v>980540.03911845537</c:v>
                </c:pt>
                <c:pt idx="501" formatCode="#,##0">
                  <c:v>980540.03911845537</c:v>
                </c:pt>
                <c:pt idx="502" formatCode="#,##0">
                  <c:v>980540.03911845537</c:v>
                </c:pt>
                <c:pt idx="503" formatCode="#,##0">
                  <c:v>980540.03911845537</c:v>
                </c:pt>
                <c:pt idx="504" formatCode="#,##0">
                  <c:v>980540.03911845537</c:v>
                </c:pt>
                <c:pt idx="505" formatCode="#,##0">
                  <c:v>980540.03911845537</c:v>
                </c:pt>
                <c:pt idx="506" formatCode="#,##0">
                  <c:v>980540.03911845537</c:v>
                </c:pt>
                <c:pt idx="507" formatCode="#,##0">
                  <c:v>980540.03911845537</c:v>
                </c:pt>
                <c:pt idx="508" formatCode="#,##0">
                  <c:v>980540.03911845537</c:v>
                </c:pt>
                <c:pt idx="509" formatCode="#,##0">
                  <c:v>980540.03911845537</c:v>
                </c:pt>
                <c:pt idx="510" formatCode="#,##0">
                  <c:v>980540.03911845537</c:v>
                </c:pt>
                <c:pt idx="511" formatCode="#,##0">
                  <c:v>980540.03911845537</c:v>
                </c:pt>
                <c:pt idx="512" formatCode="#,##0">
                  <c:v>980540.03911845537</c:v>
                </c:pt>
                <c:pt idx="513" formatCode="#,##0">
                  <c:v>980540.03911845537</c:v>
                </c:pt>
                <c:pt idx="514" formatCode="#,##0">
                  <c:v>980540.03911845537</c:v>
                </c:pt>
                <c:pt idx="515" formatCode="#,##0">
                  <c:v>980540.03911845537</c:v>
                </c:pt>
                <c:pt idx="516" formatCode="#,##0">
                  <c:v>980540.03911845537</c:v>
                </c:pt>
                <c:pt idx="517" formatCode="#,##0">
                  <c:v>980540.03911845537</c:v>
                </c:pt>
                <c:pt idx="518" formatCode="#,##0">
                  <c:v>980540.03911845537</c:v>
                </c:pt>
                <c:pt idx="519" formatCode="#,##0">
                  <c:v>980540.03911845537</c:v>
                </c:pt>
                <c:pt idx="520" formatCode="#,##0">
                  <c:v>980540.03911845537</c:v>
                </c:pt>
                <c:pt idx="521" formatCode="#,##0">
                  <c:v>980540.03911845537</c:v>
                </c:pt>
                <c:pt idx="522" formatCode="#,##0">
                  <c:v>980540.03911845537</c:v>
                </c:pt>
                <c:pt idx="523" formatCode="#,##0">
                  <c:v>980540.03911845537</c:v>
                </c:pt>
                <c:pt idx="524" formatCode="#,##0">
                  <c:v>980540.03911845537</c:v>
                </c:pt>
                <c:pt idx="525" formatCode="#,##0">
                  <c:v>980540.03911845537</c:v>
                </c:pt>
                <c:pt idx="526" formatCode="#,##0">
                  <c:v>980540.03911845537</c:v>
                </c:pt>
                <c:pt idx="527" formatCode="#,##0">
                  <c:v>980540.03911845537</c:v>
                </c:pt>
                <c:pt idx="528" formatCode="#,##0">
                  <c:v>980540.03911845537</c:v>
                </c:pt>
                <c:pt idx="529" formatCode="#,##0">
                  <c:v>980540.03911845537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36-41CA-BEDE-A408A4A5A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7609560"/>
        <c:axId val="2576076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v>Trajetória 24-mar</c:v>
                </c:tx>
                <c:spPr>
                  <a:ln w="19050" cap="sq">
                    <a:solidFill>
                      <a:schemeClr val="bg1">
                        <a:lumMod val="6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'Traj. Vacinação Bs Nova'!$S$4:$S$533</c15:sqref>
                        </c15:formulaRef>
                      </c:ext>
                    </c:extLst>
                    <c:numCache>
                      <c:formatCode>General</c:formatCode>
                      <c:ptCount val="530"/>
                      <c:pt idx="67" formatCode="#,##0">
                        <c:v>423933</c:v>
                      </c:pt>
                      <c:pt idx="68" formatCode="#,##0">
                        <c:v>400763.92857142858</c:v>
                      </c:pt>
                      <c:pt idx="69" formatCode="#,##0">
                        <c:v>430176.08035714284</c:v>
                      </c:pt>
                      <c:pt idx="70" formatCode="#,##0">
                        <c:v>425944.9375</c:v>
                      </c:pt>
                      <c:pt idx="71" formatCode="#,##0">
                        <c:v>416840.42522321426</c:v>
                      </c:pt>
                      <c:pt idx="72" formatCode="#,##0">
                        <c:v>393978.48942522315</c:v>
                      </c:pt>
                      <c:pt idx="73" formatCode="#,##0">
                        <c:v>403560.09451799648</c:v>
                      </c:pt>
                      <c:pt idx="74" formatCode="#,##0">
                        <c:v>412685.42368716153</c:v>
                      </c:pt>
                      <c:pt idx="75" formatCode="#,##0">
                        <c:v>421332.63279386394</c:v>
                      </c:pt>
                      <c:pt idx="76" formatCode="#,##0">
                        <c:v>429479.17503716698</c:v>
                      </c:pt>
                      <c:pt idx="77" formatCode="#,##0">
                        <c:v>429479.17503716698</c:v>
                      </c:pt>
                      <c:pt idx="78" formatCode="#,##0">
                        <c:v>437101.78103911952</c:v>
                      </c:pt>
                      <c:pt idx="79" formatCode="#,##0">
                        <c:v>444176.43839672639</c:v>
                      </c:pt>
                      <c:pt idx="80" formatCode="#,##0">
                        <c:v>450678.37068696291</c:v>
                      </c:pt>
                      <c:pt idx="81" formatCode="#,##0">
                        <c:v>457277.83196155308</c:v>
                      </c:pt>
                      <c:pt idx="82" formatCode="#,##0">
                        <c:v>463976.28515526198</c:v>
                      </c:pt>
                      <c:pt idx="83" formatCode="#,##0">
                        <c:v>470775.21514687658</c:v>
                      </c:pt>
                      <c:pt idx="84" formatCode="#,##0">
                        <c:v>470775.21514687658</c:v>
                      </c:pt>
                      <c:pt idx="85" formatCode="#,##0">
                        <c:v>477676.12908836541</c:v>
                      </c:pt>
                      <c:pt idx="86" formatCode="#,##0">
                        <c:v>484680.55673897668</c:v>
                      </c:pt>
                      <c:pt idx="87" formatCode="#,##0">
                        <c:v>491790.05080434686</c:v>
                      </c:pt>
                      <c:pt idx="88" formatCode="#,##0">
                        <c:v>499006.18728069781</c:v>
                      </c:pt>
                      <c:pt idx="89" formatCode="#,##0">
                        <c:v>506330.56580419402</c:v>
                      </c:pt>
                      <c:pt idx="90" formatCode="#,##0">
                        <c:v>513764.81000554253</c:v>
                      </c:pt>
                      <c:pt idx="91" formatCode="#,##0">
                        <c:v>513764.81000554253</c:v>
                      </c:pt>
                      <c:pt idx="92" formatCode="#,##0">
                        <c:v>521310.56786991138</c:v>
                      </c:pt>
                      <c:pt idx="93" formatCode="#,##0">
                        <c:v>528969.5121022457</c:v>
                      </c:pt>
                      <c:pt idx="94" formatCode="#,##0">
                        <c:v>536743.34049806499</c:v>
                      </c:pt>
                      <c:pt idx="95" formatCode="#,##0">
                        <c:v>544633.77631982171</c:v>
                      </c:pt>
                      <c:pt idx="96" formatCode="#,##0">
                        <c:v>552642.56867890467</c:v>
                      </c:pt>
                      <c:pt idx="97" formatCode="#,##0">
                        <c:v>560771.49292337394</c:v>
                      </c:pt>
                      <c:pt idx="98" formatCode="#,##0">
                        <c:v>560771.49292337394</c:v>
                      </c:pt>
                      <c:pt idx="99" formatCode="#,##0">
                        <c:v>569022.35103151016</c:v>
                      </c:pt>
                      <c:pt idx="100" formatCode="#,##0">
                        <c:v>577396.97201126849</c:v>
                      </c:pt>
                      <c:pt idx="101" formatCode="#,##0">
                        <c:v>585897.21230572322</c:v>
                      </c:pt>
                      <c:pt idx="102" formatCode="#,##0">
                        <c:v>594524.95620459481</c:v>
                      </c:pt>
                      <c:pt idx="103" formatCode="#,##0">
                        <c:v>603282.11626194918</c:v>
                      </c:pt>
                      <c:pt idx="104" formatCode="#,##0">
                        <c:v>612170.63372016419</c:v>
                      </c:pt>
                      <c:pt idx="105" formatCode="#,##0">
                        <c:v>612170.63372016419</c:v>
                      </c:pt>
                      <c:pt idx="106" formatCode="#,##0">
                        <c:v>621192.47894025233</c:v>
                      </c:pt>
                      <c:pt idx="107" formatCode="#,##0">
                        <c:v>630349.65183864173</c:v>
                      </c:pt>
                      <c:pt idx="108" formatCode="#,##0">
                        <c:v>639644.18233050709</c:v>
                      </c:pt>
                      <c:pt idx="109" formatCode="#,##0">
                        <c:v>649078.13077975041</c:v>
                      </c:pt>
                      <c:pt idx="110" formatCode="#,##0">
                        <c:v>658653.58845573221</c:v>
                      </c:pt>
                      <c:pt idx="111" formatCode="#,##0">
                        <c:v>668372.67799685395</c:v>
                      </c:pt>
                      <c:pt idx="112" formatCode="#,##0">
                        <c:v>668372.67799685395</c:v>
                      </c:pt>
                      <c:pt idx="113" formatCode="#,##0">
                        <c:v>678237.55388109223</c:v>
                      </c:pt>
                      <c:pt idx="114" formatCode="#,##0">
                        <c:v>688250.40290359431</c:v>
                      </c:pt>
                      <c:pt idx="115" formatCode="#,##0">
                        <c:v>698413.44466143392</c:v>
                      </c:pt>
                      <c:pt idx="116" formatCode="#,##0">
                        <c:v>708728.93204564112</c:v>
                      </c:pt>
                      <c:pt idx="117" formatCode="#,##0">
                        <c:v>719199.1517406113</c:v>
                      </c:pt>
                      <c:pt idx="118" formatCode="#,##0">
                        <c:v>729826.42473100615</c:v>
                      </c:pt>
                      <c:pt idx="119" formatCode="#,##0">
                        <c:v>729826.42473100615</c:v>
                      </c:pt>
                      <c:pt idx="120" formatCode="#,##0">
                        <c:v>740613.106816257</c:v>
                      </c:pt>
                      <c:pt idx="121" formatCode="#,##0">
                        <c:v>751561.58913278638</c:v>
                      </c:pt>
                      <c:pt idx="122" formatCode="#,##0">
                        <c:v>762674.29868406372</c:v>
                      </c:pt>
                      <c:pt idx="123" formatCode="#,##0">
                        <c:v>773953.69887861051</c:v>
                      </c:pt>
                      <c:pt idx="124" formatCode="#,##0">
                        <c:v>785402.29007607512</c:v>
                      </c:pt>
                      <c:pt idx="125" formatCode="#,##0">
                        <c:v>797022.61014150188</c:v>
                      </c:pt>
                      <c:pt idx="126" formatCode="#,##0">
                        <c:v>797022.61014150188</c:v>
                      </c:pt>
                      <c:pt idx="127" formatCode="#,##0">
                        <c:v>808817.23500791017</c:v>
                      </c:pt>
                      <c:pt idx="128" formatCode="#,##0">
                        <c:v>820788.77924731455</c:v>
                      </c:pt>
                      <c:pt idx="129" formatCode="#,##0">
                        <c:v>832939.89665030979</c:v>
                      </c:pt>
                      <c:pt idx="130" formatCode="#,##0">
                        <c:v>845273.28081435</c:v>
                      </c:pt>
                      <c:pt idx="131" formatCode="#,##0">
                        <c:v>857791.66574085108</c:v>
                      </c:pt>
                      <c:pt idx="132" formatCode="#,##0">
                        <c:v>870497.82644124946</c:v>
                      </c:pt>
                      <c:pt idx="133" formatCode="#,##0">
                        <c:v>870497.82644124946</c:v>
                      </c:pt>
                      <c:pt idx="134" formatCode="#,##0">
                        <c:v>883394.57955215382</c:v>
                      </c:pt>
                      <c:pt idx="135" formatCode="#,##0">
                        <c:v>895730.21550712013</c:v>
                      </c:pt>
                      <c:pt idx="136" formatCode="#,##0">
                        <c:v>907488.77186428313</c:v>
                      </c:pt>
                      <c:pt idx="137" formatCode="#,##0">
                        <c:v>918653.97128830489</c:v>
                      </c:pt>
                      <c:pt idx="138" formatCode="#,##0">
                        <c:v>929209.21607240289</c:v>
                      </c:pt>
                      <c:pt idx="139" formatCode="#,##0">
                        <c:v>939137.5825706654</c:v>
                      </c:pt>
                      <c:pt idx="140" formatCode="#,##0">
                        <c:v>939137.5825706654</c:v>
                      </c:pt>
                      <c:pt idx="141" formatCode="#,##0">
                        <c:v>948421.81553922908</c:v>
                      </c:pt>
                      <c:pt idx="142" formatCode="#,##0">
                        <c:v>957798.8908374788</c:v>
                      </c:pt>
                      <c:pt idx="143" formatCode="#,##0">
                        <c:v>967269.73688871064</c:v>
                      </c:pt>
                      <c:pt idx="144" formatCode="#,##0">
                        <c:v>976835.29140045494</c:v>
                      </c:pt>
                      <c:pt idx="145" formatCode="#,##0">
                        <c:v>986496.50145731657</c:v>
                      </c:pt>
                      <c:pt idx="146" formatCode="#,##0">
                        <c:v>996254.32361474691</c:v>
                      </c:pt>
                      <c:pt idx="147" formatCode="#,##0">
                        <c:v>996254.32361474691</c:v>
                      </c:pt>
                      <c:pt idx="148" formatCode="#,##0">
                        <c:v>1006109.7239937516</c:v>
                      </c:pt>
                      <c:pt idx="149" formatCode="#,##0">
                        <c:v>1016063.6783765461</c:v>
                      </c:pt>
                      <c:pt idx="150" formatCode="#,##0">
                        <c:v>1026117.1723031687</c:v>
                      </c:pt>
                      <c:pt idx="151" formatCode="#,##0">
                        <c:v>1036271.2011690575</c:v>
                      </c:pt>
                      <c:pt idx="152" formatCode="#,##0">
                        <c:v>1046526.7703236054</c:v>
                      </c:pt>
                      <c:pt idx="153" formatCode="#,##0">
                        <c:v>1056884.8951696984</c:v>
                      </c:pt>
                      <c:pt idx="154" formatCode="#,##0">
                        <c:v>1056884.8951696984</c:v>
                      </c:pt>
                      <c:pt idx="155" formatCode="#,##0">
                        <c:v>1067346.6012642528</c:v>
                      </c:pt>
                      <c:pt idx="156" formatCode="#,##0">
                        <c:v>1077912.9244197523</c:v>
                      </c:pt>
                      <c:pt idx="157" formatCode="#,##0">
                        <c:v>1088584.910806807</c:v>
                      </c:pt>
                      <c:pt idx="158" formatCode="#,##0">
                        <c:v>1099363.6170577325</c:v>
                      </c:pt>
                      <c:pt idx="159" formatCode="#,##0">
                        <c:v>1110250.1103711668</c:v>
                      </c:pt>
                      <c:pt idx="160" formatCode="#,##0">
                        <c:v>1121245.4686177357</c:v>
                      </c:pt>
                      <c:pt idx="161" formatCode="#,##0">
                        <c:v>1121245.4686177357</c:v>
                      </c:pt>
                      <c:pt idx="162" formatCode="#,##0">
                        <c:v>1132350.7804467701</c:v>
                      </c:pt>
                      <c:pt idx="163" formatCode="#,##0">
                        <c:v>1143567.145394095</c:v>
                      </c:pt>
                      <c:pt idx="164" formatCode="#,##0">
                        <c:v>1154895.6739908929</c:v>
                      </c:pt>
                      <c:pt idx="165" formatCode="#,##0">
                        <c:v>1165360.1283203515</c:v>
                      </c:pt>
                      <c:pt idx="166" formatCode="#,##0">
                        <c:v>1174946.9808420306</c:v>
                      </c:pt>
                      <c:pt idx="167" formatCode="#,##0">
                        <c:v>1183642.5443060971</c:v>
                      </c:pt>
                      <c:pt idx="168" formatCode="#,##0">
                        <c:v>1183642.5443060971</c:v>
                      </c:pt>
                      <c:pt idx="169" formatCode="#,##0">
                        <c:v>1191432.9700340605</c:v>
                      </c:pt>
                      <c:pt idx="170" formatCode="#,##0">
                        <c:v>1198304.2461817062</c:v>
                      </c:pt>
                      <c:pt idx="171" formatCode="#,##0">
                        <c:v>1204242.1959840432</c:v>
                      </c:pt>
                      <c:pt idx="172" formatCode="#,##0">
                        <c:v>1210209.8355353919</c:v>
                      </c:pt>
                      <c:pt idx="173" formatCode="#,##0">
                        <c:v>1216207.3132844977</c:v>
                      </c:pt>
                      <c:pt idx="174" formatCode="#,##0">
                        <c:v>1222234.7784223484</c:v>
                      </c:pt>
                      <c:pt idx="175" formatCode="#,##0">
                        <c:v>1222234.7784223484</c:v>
                      </c:pt>
                      <c:pt idx="176" formatCode="#,##0">
                        <c:v>1228292.3808858884</c:v>
                      </c:pt>
                      <c:pt idx="177" formatCode="#,##0">
                        <c:v>1234380.2713617464</c:v>
                      </c:pt>
                      <c:pt idx="178" formatCode="#,##0">
                        <c:v>1240498.6012899838</c:v>
                      </c:pt>
                      <c:pt idx="179" formatCode="#,##0">
                        <c:v>1246647.5228678621</c:v>
                      </c:pt>
                      <c:pt idx="180" formatCode="#,##0">
                        <c:v>1252827.1890536298</c:v>
                      </c:pt>
                      <c:pt idx="181" formatCode="#,##0">
                        <c:v>1259037.7535703261</c:v>
                      </c:pt>
                      <c:pt idx="182" formatCode="#,##0">
                        <c:v>1259037.7535703261</c:v>
                      </c:pt>
                      <c:pt idx="183" formatCode="#,##0">
                        <c:v>1265279.3709096063</c:v>
                      </c:pt>
                      <c:pt idx="184" formatCode="#,##0">
                        <c:v>1271552.1963355825</c:v>
                      </c:pt>
                      <c:pt idx="185" formatCode="#,##0">
                        <c:v>1277856.3858886887</c:v>
                      </c:pt>
                      <c:pt idx="186" formatCode="#,##0">
                        <c:v>1284192.0963895607</c:v>
                      </c:pt>
                      <c:pt idx="187" formatCode="#,##0">
                        <c:v>1290559.4854429371</c:v>
                      </c:pt>
                      <c:pt idx="188" formatCode="#,##0">
                        <c:v>1296958.7114415802</c:v>
                      </c:pt>
                      <c:pt idx="189" formatCode="#,##0">
                        <c:v>1296958.7114415802</c:v>
                      </c:pt>
                      <c:pt idx="190" formatCode="#,##0">
                        <c:v>1303389.9335702166</c:v>
                      </c:pt>
                      <c:pt idx="191" formatCode="#,##0">
                        <c:v>1309853.3118094963</c:v>
                      </c:pt>
                      <c:pt idx="192" formatCode="#,##0">
                        <c:v>1316349.0069399718</c:v>
                      </c:pt>
                      <c:pt idx="193" formatCode="#,##0">
                        <c:v>1322877.1805461</c:v>
                      </c:pt>
                      <c:pt idx="194" formatCode="#,##0">
                        <c:v>1329437.9950202592</c:v>
                      </c:pt>
                      <c:pt idx="195" formatCode="#,##0">
                        <c:v>1336031.6135667891</c:v>
                      </c:pt>
                      <c:pt idx="196" formatCode="#,##0">
                        <c:v>1336031.6135667891</c:v>
                      </c:pt>
                      <c:pt idx="197" formatCode="#,##0">
                        <c:v>1342658.2002060513</c:v>
                      </c:pt>
                      <c:pt idx="198" formatCode="#,##0">
                        <c:v>1349317.9197785102</c:v>
                      </c:pt>
                      <c:pt idx="199" formatCode="#,##0">
                        <c:v>1356010.9379488309</c:v>
                      </c:pt>
                      <c:pt idx="200" formatCode="#,##0">
                        <c:v>1362737.4212100036</c:v>
                      </c:pt>
                      <c:pt idx="201" formatCode="#,##0">
                        <c:v>1369497.536887482</c:v>
                      </c:pt>
                      <c:pt idx="202" formatCode="#,##0">
                        <c:v>1376291.4531433478</c:v>
                      </c:pt>
                      <c:pt idx="203" formatCode="#,##0">
                        <c:v>1376291.4531433478</c:v>
                      </c:pt>
                      <c:pt idx="204" formatCode="#,##0">
                        <c:v>1383119.3389804929</c:v>
                      </c:pt>
                      <c:pt idx="205" formatCode="#,##0">
                        <c:v>1389981.3642468236</c:v>
                      </c:pt>
                      <c:pt idx="206" formatCode="#,##0">
                        <c:v>1396877.6996394864</c:v>
                      </c:pt>
                      <c:pt idx="207" formatCode="#,##0">
                        <c:v>1403808.5167091123</c:v>
                      </c:pt>
                      <c:pt idx="208" formatCode="#,##0">
                        <c:v>1410773.9878640862</c:v>
                      </c:pt>
                      <c:pt idx="209" formatCode="#,##0">
                        <c:v>1417774.2863748351</c:v>
                      </c:pt>
                      <c:pt idx="210" formatCode="#,##0">
                        <c:v>1417774.2863748351</c:v>
                      </c:pt>
                      <c:pt idx="211" formatCode="#,##0">
                        <c:v>1424809.5863781378</c:v>
                      </c:pt>
                      <c:pt idx="212" formatCode="#,##0">
                        <c:v>1431880.0628814569</c:v>
                      </c:pt>
                      <c:pt idx="213" formatCode="#,##0">
                        <c:v>1438985.8917672927</c:v>
                      </c:pt>
                      <c:pt idx="214" formatCode="#,##0">
                        <c:v>1446127.2497975577</c:v>
                      </c:pt>
                      <c:pt idx="215" formatCode="#,##0">
                        <c:v>1453304.314617974</c:v>
                      </c:pt>
                      <c:pt idx="216" formatCode="#,##0">
                        <c:v>1460517.2647624922</c:v>
                      </c:pt>
                      <c:pt idx="217" formatCode="#,##0">
                        <c:v>1460517.2647624922</c:v>
                      </c:pt>
                      <c:pt idx="218" formatCode="#,##0">
                        <c:v>1467766.2796577329</c:v>
                      </c:pt>
                      <c:pt idx="219" formatCode="#,##0">
                        <c:v>1475051.5396274501</c:v>
                      </c:pt>
                      <c:pt idx="220" formatCode="#,##0">
                        <c:v>1482373.2258970155</c:v>
                      </c:pt>
                      <c:pt idx="221" formatCode="#,##0">
                        <c:v>1489731.5205979289</c:v>
                      </c:pt>
                      <c:pt idx="222" formatCode="#,##0">
                        <c:v>1497126.6067723471</c:v>
                      </c:pt>
                      <c:pt idx="223" formatCode="#,##0">
                        <c:v>1504558.6683776372</c:v>
                      </c:pt>
                      <c:pt idx="224" formatCode="#,##0">
                        <c:v>1504558.6683776372</c:v>
                      </c:pt>
                      <c:pt idx="225" formatCode="#,##0">
                        <c:v>1512027.8902909537</c:v>
                      </c:pt>
                      <c:pt idx="226" formatCode="#,##0">
                        <c:v>1519534.4583138372</c:v>
                      </c:pt>
                      <c:pt idx="227" formatCode="#,##0">
                        <c:v>1527078.5591768345</c:v>
                      </c:pt>
                      <c:pt idx="228" formatCode="#,##0">
                        <c:v>1534660.3805441472</c:v>
                      </c:pt>
                      <c:pt idx="229" formatCode="#,##0">
                        <c:v>1542280.1110182963</c:v>
                      </c:pt>
                      <c:pt idx="230" formatCode="#,##0">
                        <c:v>1549937.9401448164</c:v>
                      </c:pt>
                      <c:pt idx="231" formatCode="#,##0">
                        <c:v>1549937.9401448164</c:v>
                      </c:pt>
                      <c:pt idx="232" formatCode="#,##0">
                        <c:v>1557634.0584169687</c:v>
                      </c:pt>
                      <c:pt idx="233" formatCode="#,##0">
                        <c:v>1565368.6572804821</c:v>
                      </c:pt>
                      <c:pt idx="234" formatCode="#,##0">
                        <c:v>1573141.9291383128</c:v>
                      </c:pt>
                      <c:pt idx="235" formatCode="#,##0">
                        <c:v>1580954.0673554328</c:v>
                      </c:pt>
                      <c:pt idx="236" formatCode="#,##0">
                        <c:v>1588805.2662636382</c:v>
                      </c:pt>
                      <c:pt idx="237" formatCode="#,##0">
                        <c:v>1596695.7211663851</c:v>
                      </c:pt>
                      <c:pt idx="238" formatCode="#,##0">
                        <c:v>1596695.7211663851</c:v>
                      </c:pt>
                      <c:pt idx="239" formatCode="#,##0">
                        <c:v>1604625.6283436453</c:v>
                      </c:pt>
                      <c:pt idx="240" formatCode="#,##0">
                        <c:v>1611250.3088358492</c:v>
                      </c:pt>
                      <c:pt idx="241" formatCode="#,##0">
                        <c:v>1616563.2365095709</c:v>
                      </c:pt>
                      <c:pt idx="242" formatCode="#,##0">
                        <c:v>1620557.8526007181</c:v>
                      </c:pt>
                      <c:pt idx="243" formatCode="#,##0">
                        <c:v>1623227.5655513783</c:v>
                      </c:pt>
                      <c:pt idx="244" formatCode="#,##0">
                        <c:v>1624565.750845849</c:v>
                      </c:pt>
                      <c:pt idx="245" formatCode="#,##0">
                        <c:v>1624565.750845849</c:v>
                      </c:pt>
                      <c:pt idx="246" formatCode="#,##0">
                        <c:v>1624565.750845849</c:v>
                      </c:pt>
                      <c:pt idx="247" formatCode="#,##0">
                        <c:v>1624565.750845849</c:v>
                      </c:pt>
                      <c:pt idx="248" formatCode="#,##0">
                        <c:v>1624565.750845849</c:v>
                      </c:pt>
                      <c:pt idx="249" formatCode="#,##0">
                        <c:v>1624565.750845849</c:v>
                      </c:pt>
                      <c:pt idx="250" formatCode="#,##0">
                        <c:v>1624565.750845849</c:v>
                      </c:pt>
                      <c:pt idx="251" formatCode="#,##0">
                        <c:v>1624565.750845849</c:v>
                      </c:pt>
                      <c:pt idx="252" formatCode="#,##0">
                        <c:v>1624565.750845849</c:v>
                      </c:pt>
                      <c:pt idx="253" formatCode="#,##0">
                        <c:v>1624565.750845849</c:v>
                      </c:pt>
                      <c:pt idx="254" formatCode="#,##0">
                        <c:v>1624565.750845849</c:v>
                      </c:pt>
                      <c:pt idx="255" formatCode="#,##0">
                        <c:v>1624565.750845849</c:v>
                      </c:pt>
                      <c:pt idx="256" formatCode="#,##0">
                        <c:v>1624565.750845849</c:v>
                      </c:pt>
                      <c:pt idx="257" formatCode="#,##0">
                        <c:v>1624565.750845849</c:v>
                      </c:pt>
                      <c:pt idx="258" formatCode="#,##0">
                        <c:v>1624565.750845849</c:v>
                      </c:pt>
                      <c:pt idx="259" formatCode="#,##0">
                        <c:v>1624565.750845849</c:v>
                      </c:pt>
                      <c:pt idx="260" formatCode="#,##0">
                        <c:v>1624565.750845849</c:v>
                      </c:pt>
                      <c:pt idx="261" formatCode="#,##0">
                        <c:v>1624565.750845849</c:v>
                      </c:pt>
                      <c:pt idx="262" formatCode="#,##0">
                        <c:v>1624565.750845849</c:v>
                      </c:pt>
                      <c:pt idx="263" formatCode="#,##0">
                        <c:v>1624565.750845849</c:v>
                      </c:pt>
                      <c:pt idx="264" formatCode="#,##0">
                        <c:v>1624565.750845849</c:v>
                      </c:pt>
                      <c:pt idx="265" formatCode="#,##0">
                        <c:v>1624565.750845849</c:v>
                      </c:pt>
                      <c:pt idx="266" formatCode="#,##0">
                        <c:v>1624565.750845849</c:v>
                      </c:pt>
                      <c:pt idx="267" formatCode="#,##0">
                        <c:v>1624565.750845849</c:v>
                      </c:pt>
                      <c:pt idx="268" formatCode="#,##0">
                        <c:v>1624565.750845849</c:v>
                      </c:pt>
                      <c:pt idx="269" formatCode="#,##0">
                        <c:v>1624565.750845849</c:v>
                      </c:pt>
                      <c:pt idx="270" formatCode="#,##0">
                        <c:v>1624565.750845849</c:v>
                      </c:pt>
                      <c:pt idx="271" formatCode="#,##0">
                        <c:v>1624565.750845849</c:v>
                      </c:pt>
                      <c:pt idx="272" formatCode="#,##0">
                        <c:v>1624565.750845849</c:v>
                      </c:pt>
                      <c:pt idx="273" formatCode="#,##0">
                        <c:v>1624565.750845849</c:v>
                      </c:pt>
                      <c:pt idx="274" formatCode="#,##0">
                        <c:v>1624565.750845849</c:v>
                      </c:pt>
                      <c:pt idx="275" formatCode="#,##0">
                        <c:v>1624565.750845849</c:v>
                      </c:pt>
                      <c:pt idx="276" formatCode="#,##0">
                        <c:v>1624565.750845849</c:v>
                      </c:pt>
                      <c:pt idx="277" formatCode="#,##0">
                        <c:v>1624565.750845849</c:v>
                      </c:pt>
                      <c:pt idx="278" formatCode="#,##0">
                        <c:v>1624565.750845849</c:v>
                      </c:pt>
                      <c:pt idx="279" formatCode="#,##0">
                        <c:v>1624565.750845849</c:v>
                      </c:pt>
                      <c:pt idx="280" formatCode="#,##0">
                        <c:v>1624565.750845849</c:v>
                      </c:pt>
                      <c:pt idx="281" formatCode="#,##0">
                        <c:v>1624565.750845849</c:v>
                      </c:pt>
                      <c:pt idx="282" formatCode="#,##0">
                        <c:v>1624565.750845849</c:v>
                      </c:pt>
                      <c:pt idx="283" formatCode="#,##0">
                        <c:v>1624565.750845849</c:v>
                      </c:pt>
                      <c:pt idx="284" formatCode="#,##0">
                        <c:v>1624565.750845849</c:v>
                      </c:pt>
                      <c:pt idx="285" formatCode="#,##0">
                        <c:v>1624565.750845849</c:v>
                      </c:pt>
                      <c:pt idx="286" formatCode="#,##0">
                        <c:v>1624565.750845849</c:v>
                      </c:pt>
                      <c:pt idx="287" formatCode="#,##0">
                        <c:v>1624565.750845849</c:v>
                      </c:pt>
                      <c:pt idx="288" formatCode="#,##0">
                        <c:v>1623758.8251132832</c:v>
                      </c:pt>
                      <c:pt idx="289" formatCode="#,##0">
                        <c:v>1622147.3944253493</c:v>
                      </c:pt>
                      <c:pt idx="290" formatCode="#,##0">
                        <c:v>1619733.8722969133</c:v>
                      </c:pt>
                      <c:pt idx="291" formatCode="#,##0">
                        <c:v>1616520.6650022974</c:v>
                      </c:pt>
                      <c:pt idx="292" formatCode="#,##0">
                        <c:v>1612510.1715969988</c:v>
                      </c:pt>
                      <c:pt idx="293" formatCode="#,##0">
                        <c:v>1607704.7839393506</c:v>
                      </c:pt>
                      <c:pt idx="294" formatCode="#,##0">
                        <c:v>1607704.7839393506</c:v>
                      </c:pt>
                      <c:pt idx="295" formatCode="#,##0">
                        <c:v>1602913.8124446755</c:v>
                      </c:pt>
                      <c:pt idx="296" formatCode="#,##0">
                        <c:v>1598137.2138644846</c:v>
                      </c:pt>
                      <c:pt idx="297" formatCode="#,##0">
                        <c:v>1593374.9450800337</c:v>
                      </c:pt>
                      <c:pt idx="298" formatCode="#,##0">
                        <c:v>1588626.9631019365</c:v>
                      </c:pt>
                      <c:pt idx="299" formatCode="#,##0">
                        <c:v>1583893.2250697736</c:v>
                      </c:pt>
                      <c:pt idx="300" formatCode="#,##0">
                        <c:v>1579173.688251707</c:v>
                      </c:pt>
                      <c:pt idx="301" formatCode="#,##0">
                        <c:v>1579173.688251707</c:v>
                      </c:pt>
                      <c:pt idx="302" formatCode="#,##0">
                        <c:v>1574468.3100440949</c:v>
                      </c:pt>
                      <c:pt idx="303" formatCode="#,##0">
                        <c:v>1569777.0479711052</c:v>
                      </c:pt>
                      <c:pt idx="304" formatCode="#,##0">
                        <c:v>1565099.8596843348</c:v>
                      </c:pt>
                      <c:pt idx="305" formatCode="#,##0">
                        <c:v>1560436.7029624246</c:v>
                      </c:pt>
                      <c:pt idx="306" formatCode="#,##0">
                        <c:v>1555787.5357106801</c:v>
                      </c:pt>
                      <c:pt idx="307" formatCode="#,##0">
                        <c:v>1551152.3159606908</c:v>
                      </c:pt>
                      <c:pt idx="308" formatCode="#,##0">
                        <c:v>1551152.3159606908</c:v>
                      </c:pt>
                      <c:pt idx="309" formatCode="#,##0">
                        <c:v>1546531.0018699518</c:v>
                      </c:pt>
                      <c:pt idx="310" formatCode="#,##0">
                        <c:v>1541923.5517214849</c:v>
                      </c:pt>
                      <c:pt idx="311" formatCode="#,##0">
                        <c:v>1537329.9239234633</c:v>
                      </c:pt>
                      <c:pt idx="312" formatCode="#,##0">
                        <c:v>1532750.0770088355</c:v>
                      </c:pt>
                      <c:pt idx="313" formatCode="#,##0">
                        <c:v>1528183.9696349523</c:v>
                      </c:pt>
                      <c:pt idx="314" formatCode="#,##0">
                        <c:v>1523631.5605831903</c:v>
                      </c:pt>
                      <c:pt idx="315" formatCode="#,##0">
                        <c:v>1523631.5605831903</c:v>
                      </c:pt>
                      <c:pt idx="316" formatCode="#,##0">
                        <c:v>1519092.8087585832</c:v>
                      </c:pt>
                      <c:pt idx="317" formatCode="#,##0">
                        <c:v>1514567.6731894505</c:v>
                      </c:pt>
                      <c:pt idx="318" formatCode="#,##0">
                        <c:v>1510056.113027025</c:v>
                      </c:pt>
                      <c:pt idx="319" formatCode="#,##0">
                        <c:v>1505558.0875450869</c:v>
                      </c:pt>
                      <c:pt idx="320" formatCode="#,##0">
                        <c:v>1501073.5561395942</c:v>
                      </c:pt>
                      <c:pt idx="321" formatCode="#,##0">
                        <c:v>1496602.4783283186</c:v>
                      </c:pt>
                      <c:pt idx="322" formatCode="#,##0">
                        <c:v>1496602.4783283186</c:v>
                      </c:pt>
                      <c:pt idx="323" formatCode="#,##0">
                        <c:v>1492144.8137504763</c:v>
                      </c:pt>
                      <c:pt idx="324" formatCode="#,##0">
                        <c:v>1487700.5221663681</c:v>
                      </c:pt>
                      <c:pt idx="325" formatCode="#,##0">
                        <c:v>1483269.5634570117</c:v>
                      </c:pt>
                      <c:pt idx="326" formatCode="#,##0">
                        <c:v>1478851.8976237834</c:v>
                      </c:pt>
                      <c:pt idx="327" formatCode="#,##0">
                        <c:v>1474447.4847880551</c:v>
                      </c:pt>
                      <c:pt idx="328" formatCode="#,##0">
                        <c:v>1470056.2851908337</c:v>
                      </c:pt>
                      <c:pt idx="329" formatCode="#,##0">
                        <c:v>1470056.2851908337</c:v>
                      </c:pt>
                      <c:pt idx="330" formatCode="#,##0">
                        <c:v>1465678.2591924041</c:v>
                      </c:pt>
                      <c:pt idx="331" formatCode="#,##0">
                        <c:v>1461313.3672719698</c:v>
                      </c:pt>
                      <c:pt idx="332" formatCode="#,##0">
                        <c:v>1456961.5700272969</c:v>
                      </c:pt>
                      <c:pt idx="333" formatCode="#,##0">
                        <c:v>1452622.8281743575</c:v>
                      </c:pt>
                      <c:pt idx="334" formatCode="#,##0">
                        <c:v>1448297.1025469773</c:v>
                      </c:pt>
                      <c:pt idx="335" formatCode="#,##0">
                        <c:v>1443984.3540964792</c:v>
                      </c:pt>
                      <c:pt idx="336" formatCode="#,##0">
                        <c:v>1443984.3540964792</c:v>
                      </c:pt>
                      <c:pt idx="337" formatCode="#,##0">
                        <c:v>1439684.5438913328</c:v>
                      </c:pt>
                      <c:pt idx="338" formatCode="#,##0">
                        <c:v>1435397.6331168017</c:v>
                      </c:pt>
                      <c:pt idx="339" formatCode="#,##0">
                        <c:v>1431123.5830745941</c:v>
                      </c:pt>
                      <c:pt idx="340" formatCode="#,##0">
                        <c:v>1426862.3551825131</c:v>
                      </c:pt>
                      <c:pt idx="341" formatCode="#,##0">
                        <c:v>1422613.9109741084</c:v>
                      </c:pt>
                      <c:pt idx="342" formatCode="#,##0">
                        <c:v>1418378.2120983291</c:v>
                      </c:pt>
                      <c:pt idx="343" formatCode="#,##0">
                        <c:v>1418378.2120983291</c:v>
                      </c:pt>
                      <c:pt idx="344" formatCode="#,##0">
                        <c:v>1414155.2203191773</c:v>
                      </c:pt>
                      <c:pt idx="345" formatCode="#,##0">
                        <c:v>1409944.8975153624</c:v>
                      </c:pt>
                      <c:pt idx="346" formatCode="#,##0">
                        <c:v>1405747.2056799592</c:v>
                      </c:pt>
                      <c:pt idx="347" formatCode="#,##0">
                        <c:v>1401562.1069200619</c:v>
                      </c:pt>
                      <c:pt idx="348" formatCode="#,##0">
                        <c:v>1397389.5634564445</c:v>
                      </c:pt>
                      <c:pt idx="349" formatCode="#,##0">
                        <c:v>1392770.7774620485</c:v>
                      </c:pt>
                      <c:pt idx="350" formatCode="#,##0">
                        <c:v>1392770.7774620485</c:v>
                      </c:pt>
                      <c:pt idx="351" formatCode="#,##0">
                        <c:v>1387709.3814652716</c:v>
                      </c:pt>
                      <c:pt idx="352" formatCode="#,##0">
                        <c:v>1382208.9856279229</c:v>
                      </c:pt>
                      <c:pt idx="353" formatCode="#,##0">
                        <c:v>1376273.1778696668</c:v>
                      </c:pt>
                      <c:pt idx="354" formatCode="#,##0">
                        <c:v>1369905.5239918083</c:v>
                      </c:pt>
                      <c:pt idx="355" formatCode="#,##0">
                        <c:v>1363109.567800421</c:v>
                      </c:pt>
                      <c:pt idx="356" formatCode="#,##0">
                        <c:v>1356347.5913899899</c:v>
                      </c:pt>
                      <c:pt idx="357" formatCode="#,##0">
                        <c:v>1356347.5913899899</c:v>
                      </c:pt>
                      <c:pt idx="358" formatCode="#,##0">
                        <c:v>1349619.4248616116</c:v>
                      </c:pt>
                      <c:pt idx="359" formatCode="#,##0">
                        <c:v>1342924.899165875</c:v>
                      </c:pt>
                      <c:pt idx="360" formatCode="#,##0">
                        <c:v>1336263.846098617</c:v>
                      </c:pt>
                      <c:pt idx="361" formatCode="#,##0">
                        <c:v>1329636.0982966956</c:v>
                      </c:pt>
                      <c:pt idx="362" formatCode="#,##0">
                        <c:v>1323041.4892337837</c:v>
                      </c:pt>
                      <c:pt idx="363" formatCode="#,##0">
                        <c:v>1316479.8532161859</c:v>
                      </c:pt>
                      <c:pt idx="364" formatCode="#,##0">
                        <c:v>1316479.8532161859</c:v>
                      </c:pt>
                      <c:pt idx="365" formatCode="#,##0">
                        <c:v>1309951.0253786766</c:v>
                      </c:pt>
                      <c:pt idx="366" formatCode="#,##0">
                        <c:v>1303454.8416803547</c:v>
                      </c:pt>
                      <c:pt idx="367" formatCode="#,##0">
                        <c:v>1296991.138900524</c:v>
                      </c:pt>
                      <c:pt idx="368" formatCode="#,##0">
                        <c:v>1290559.7546345929</c:v>
                      </c:pt>
                      <c:pt idx="369" formatCode="#,##0">
                        <c:v>1284160.5272899915</c:v>
                      </c:pt>
                      <c:pt idx="370" formatCode="#,##0">
                        <c:v>1277793.2960821127</c:v>
                      </c:pt>
                      <c:pt idx="371" formatCode="#,##0">
                        <c:v>1277793.2960821127</c:v>
                      </c:pt>
                      <c:pt idx="372" formatCode="#,##0">
                        <c:v>1271457.9010302736</c:v>
                      </c:pt>
                      <c:pt idx="373" formatCode="#,##0">
                        <c:v>1265154.1829536937</c:v>
                      </c:pt>
                      <c:pt idx="374" formatCode="#,##0">
                        <c:v>1258881.9834674969</c:v>
                      </c:pt>
                      <c:pt idx="375" formatCode="#,##0">
                        <c:v>1252641.1449787307</c:v>
                      </c:pt>
                      <c:pt idx="376" formatCode="#,##0">
                        <c:v>1246431.5106824082</c:v>
                      </c:pt>
                      <c:pt idx="377" formatCode="#,##0">
                        <c:v>1240252.9245575678</c:v>
                      </c:pt>
                      <c:pt idx="378" formatCode="#,##0">
                        <c:v>1240252.9245575678</c:v>
                      </c:pt>
                      <c:pt idx="379" formatCode="#,##0">
                        <c:v>1234105.2313633512</c:v>
                      </c:pt>
                      <c:pt idx="380" formatCode="#,##0">
                        <c:v>1227988.2766351062</c:v>
                      </c:pt>
                      <c:pt idx="381" formatCode="#,##0">
                        <c:v>1221901.906680502</c:v>
                      </c:pt>
                      <c:pt idx="382" formatCode="#,##0">
                        <c:v>1215845.9685756708</c:v>
                      </c:pt>
                      <c:pt idx="383" formatCode="#,##0">
                        <c:v>1209820.3101613638</c:v>
                      </c:pt>
                      <c:pt idx="384" formatCode="#,##0">
                        <c:v>1203824.7800391284</c:v>
                      </c:pt>
                      <c:pt idx="385" formatCode="#,##0">
                        <c:v>1203824.7800391284</c:v>
                      </c:pt>
                      <c:pt idx="386" formatCode="#,##0">
                        <c:v>1197859.2275675044</c:v>
                      </c:pt>
                      <c:pt idx="387" formatCode="#,##0">
                        <c:v>1191923.5028582381</c:v>
                      </c:pt>
                      <c:pt idx="388" formatCode="#,##0">
                        <c:v>1186017.4567725186</c:v>
                      </c:pt>
                      <c:pt idx="389" formatCode="#,##0">
                        <c:v>1180140.9409172272</c:v>
                      </c:pt>
                      <c:pt idx="390" formatCode="#,##0">
                        <c:v>1174293.8076412126</c:v>
                      </c:pt>
                      <c:pt idx="391" formatCode="#,##0">
                        <c:v>1168475.910031578</c:v>
                      </c:pt>
                      <c:pt idx="392" formatCode="#,##0">
                        <c:v>1168475.910031578</c:v>
                      </c:pt>
                      <c:pt idx="393" formatCode="#,##0">
                        <c:v>1162687.1019099916</c:v>
                      </c:pt>
                      <c:pt idx="394" formatCode="#,##0">
                        <c:v>1156927.237829013</c:v>
                      </c:pt>
                      <c:pt idx="395" formatCode="#,##0">
                        <c:v>1151196.1730684394</c:v>
                      </c:pt>
                      <c:pt idx="396" formatCode="#,##0">
                        <c:v>1145493.7636316686</c:v>
                      </c:pt>
                      <c:pt idx="397" formatCode="#,##0">
                        <c:v>1139819.8662420816</c:v>
                      </c:pt>
                      <c:pt idx="398" formatCode="#,##0">
                        <c:v>1134174.3383394426</c:v>
                      </c:pt>
                      <c:pt idx="399" formatCode="#,##0">
                        <c:v>1134174.3383394426</c:v>
                      </c:pt>
                      <c:pt idx="400" formatCode="#,##0">
                        <c:v>1128557.0380763167</c:v>
                      </c:pt>
                      <c:pt idx="401" formatCode="#,##0">
                        <c:v>1122967.8243145067</c:v>
                      </c:pt>
                      <c:pt idx="402" formatCode="#,##0">
                        <c:v>1117406.5566215056</c:v>
                      </c:pt>
                      <c:pt idx="403" formatCode="#,##0">
                        <c:v>1111873.0952669696</c:v>
                      </c:pt>
                      <c:pt idx="404" formatCode="#,##0">
                        <c:v>1106367.3012192061</c:v>
                      </c:pt>
                      <c:pt idx="405" formatCode="#,##0">
                        <c:v>1100889.0361416815</c:v>
                      </c:pt>
                      <c:pt idx="406" formatCode="#,##0">
                        <c:v>1100889.0361416815</c:v>
                      </c:pt>
                      <c:pt idx="407" formatCode="#,##0">
                        <c:v>1095438.1623895445</c:v>
                      </c:pt>
                      <c:pt idx="408" formatCode="#,##0">
                        <c:v>1090014.5430061684</c:v>
                      </c:pt>
                      <c:pt idx="409" formatCode="#,##0">
                        <c:v>1084618.0417197088</c:v>
                      </c:pt>
                      <c:pt idx="410" formatCode="#,##0">
                        <c:v>1079248.522939682</c:v>
                      </c:pt>
                      <c:pt idx="411" formatCode="#,##0">
                        <c:v>1073905.8517535548</c:v>
                      </c:pt>
                      <c:pt idx="412" formatCode="#,##0">
                        <c:v>1068589.8939233585</c:v>
                      </c:pt>
                      <c:pt idx="413" formatCode="#,##0">
                        <c:v>1068589.8939233585</c:v>
                      </c:pt>
                      <c:pt idx="414" formatCode="#,##0">
                        <c:v>1063300.515882313</c:v>
                      </c:pt>
                      <c:pt idx="415" formatCode="#,##0">
                        <c:v>1058037.5847314729</c:v>
                      </c:pt>
                      <c:pt idx="416" formatCode="#,##0">
                        <c:v>1052800.968236387</c:v>
                      </c:pt>
                      <c:pt idx="417" formatCode="#,##0">
                        <c:v>1047590.5348237765</c:v>
                      </c:pt>
                      <c:pt idx="418" formatCode="#,##0">
                        <c:v>1042406.153578229</c:v>
                      </c:pt>
                      <c:pt idx="419" formatCode="#,##0">
                        <c:v>1037247.6942389094</c:v>
                      </c:pt>
                      <c:pt idx="420" formatCode="#,##0">
                        <c:v>1037247.6942389094</c:v>
                      </c:pt>
                      <c:pt idx="421" formatCode="#,##0">
                        <c:v>1032115.0271962864</c:v>
                      </c:pt>
                      <c:pt idx="422" formatCode="#,##0">
                        <c:v>1027008.0234888763</c:v>
                      </c:pt>
                      <c:pt idx="423" formatCode="#,##0">
                        <c:v>1021926.5548000034</c:v>
                      </c:pt>
                      <c:pt idx="424" formatCode="#,##0">
                        <c:v>1016870.4934545747</c:v>
                      </c:pt>
                      <c:pt idx="425" formatCode="#,##0">
                        <c:v>1011839.7124158733</c:v>
                      </c:pt>
                      <c:pt idx="426" formatCode="#,##0">
                        <c:v>1006834.0852823654</c:v>
                      </c:pt>
                      <c:pt idx="427" formatCode="#,##0">
                        <c:v>1006834.0852823654</c:v>
                      </c:pt>
                      <c:pt idx="428" formatCode="#,##0">
                        <c:v>1001853.4862845251</c:v>
                      </c:pt>
                      <c:pt idx="429" formatCode="#,##0">
                        <c:v>996897.79028167389</c:v>
                      </c:pt>
                      <c:pt idx="430" formatCode="#,##0">
                        <c:v>991966.87275883683</c:v>
                      </c:pt>
                      <c:pt idx="431" formatCode="#,##0">
                        <c:v>987060.60982361413</c:v>
                      </c:pt>
                      <c:pt idx="432" formatCode="#,##0">
                        <c:v>982178.87820306735</c:v>
                      </c:pt>
                      <c:pt idx="433" formatCode="#,##0">
                        <c:v>977321.55524062365</c:v>
                      </c:pt>
                      <c:pt idx="434" formatCode="#,##0">
                        <c:v>977321.55524062365</c:v>
                      </c:pt>
                      <c:pt idx="435" formatCode="#,##0">
                        <c:v>972488.51889299171</c:v>
                      </c:pt>
                      <c:pt idx="436" formatCode="#,##0">
                        <c:v>967679.6477270982</c:v>
                      </c:pt>
                      <c:pt idx="437" formatCode="#,##0">
                        <c:v>962894.82091703417</c:v>
                      </c:pt>
                      <c:pt idx="438" formatCode="#,##0">
                        <c:v>958133.91824102041</c:v>
                      </c:pt>
                      <c:pt idx="439" formatCode="#,##0">
                        <c:v>954176.4758940069</c:v>
                      </c:pt>
                      <c:pt idx="440" formatCode="#,##0">
                        <c:v>951018.47657434887</c:v>
                      </c:pt>
                      <c:pt idx="441" formatCode="#,##0">
                        <c:v>951018.47657434887</c:v>
                      </c:pt>
                      <c:pt idx="442" formatCode="#,##0">
                        <c:v>948655.92306690931</c:v>
                      </c:pt>
                      <c:pt idx="443" formatCode="#,##0">
                        <c:v>947084.83814262715</c:v>
                      </c:pt>
                      <c:pt idx="444" formatCode="#,##0">
                        <c:v>946301.26445858669</c:v>
                      </c:pt>
                      <c:pt idx="445" formatCode="#,##0">
                        <c:v>946301.26445858669</c:v>
                      </c:pt>
                      <c:pt idx="446" formatCode="#,##0">
                        <c:v>946301.26445858669</c:v>
                      </c:pt>
                      <c:pt idx="447" formatCode="#,##0">
                        <c:v>946301.26445858669</c:v>
                      </c:pt>
                      <c:pt idx="448" formatCode="#,##0">
                        <c:v>946301.26445858669</c:v>
                      </c:pt>
                      <c:pt idx="449" formatCode="#,##0">
                        <c:v>946301.26445858669</c:v>
                      </c:pt>
                      <c:pt idx="450" formatCode="#,##0">
                        <c:v>946301.26445858669</c:v>
                      </c:pt>
                      <c:pt idx="451" formatCode="#,##0">
                        <c:v>946301.26445858669</c:v>
                      </c:pt>
                      <c:pt idx="452" formatCode="#,##0">
                        <c:v>946301.26445858669</c:v>
                      </c:pt>
                      <c:pt idx="453" formatCode="#,##0">
                        <c:v>946301.26445858669</c:v>
                      </c:pt>
                      <c:pt idx="454" formatCode="#,##0">
                        <c:v>946301.26445858669</c:v>
                      </c:pt>
                      <c:pt idx="455" formatCode="#,##0">
                        <c:v>946301.26445858669</c:v>
                      </c:pt>
                      <c:pt idx="456" formatCode="#,##0">
                        <c:v>946301.26445858669</c:v>
                      </c:pt>
                      <c:pt idx="457" formatCode="#,##0">
                        <c:v>946301.26445858669</c:v>
                      </c:pt>
                      <c:pt idx="458" formatCode="#,##0">
                        <c:v>946301.26445858669</c:v>
                      </c:pt>
                      <c:pt idx="459" formatCode="#,##0">
                        <c:v>946301.26445858669</c:v>
                      </c:pt>
                      <c:pt idx="460" formatCode="#,##0">
                        <c:v>946301.26445858669</c:v>
                      </c:pt>
                      <c:pt idx="461" formatCode="#,##0">
                        <c:v>946301.26445858669</c:v>
                      </c:pt>
                      <c:pt idx="462" formatCode="#,##0">
                        <c:v>946301.26445858669</c:v>
                      </c:pt>
                      <c:pt idx="463" formatCode="#,##0">
                        <c:v>946301.26445858669</c:v>
                      </c:pt>
                      <c:pt idx="464" formatCode="#,##0">
                        <c:v>946301.26445858669</c:v>
                      </c:pt>
                      <c:pt idx="465" formatCode="#,##0">
                        <c:v>946301.26445858669</c:v>
                      </c:pt>
                      <c:pt idx="466" formatCode="#,##0">
                        <c:v>946301.26445858669</c:v>
                      </c:pt>
                      <c:pt idx="467" formatCode="#,##0">
                        <c:v>946301.26445858669</c:v>
                      </c:pt>
                      <c:pt idx="468" formatCode="#,##0">
                        <c:v>946301.26445858669</c:v>
                      </c:pt>
                      <c:pt idx="469" formatCode="#,##0">
                        <c:v>946301.26445858669</c:v>
                      </c:pt>
                      <c:pt idx="470" formatCode="#,##0">
                        <c:v>946301.26445858669</c:v>
                      </c:pt>
                      <c:pt idx="471" formatCode="#,##0">
                        <c:v>946301.26445858669</c:v>
                      </c:pt>
                      <c:pt idx="472" formatCode="#,##0">
                        <c:v>946301.26445858669</c:v>
                      </c:pt>
                      <c:pt idx="473" formatCode="#,##0">
                        <c:v>946301.26445858669</c:v>
                      </c:pt>
                      <c:pt idx="474" formatCode="#,##0">
                        <c:v>946301.26445858669</c:v>
                      </c:pt>
                      <c:pt idx="475" formatCode="#,##0">
                        <c:v>946301.26445858669</c:v>
                      </c:pt>
                      <c:pt idx="476" formatCode="#,##0">
                        <c:v>946301.26445858669</c:v>
                      </c:pt>
                      <c:pt idx="477" formatCode="#,##0">
                        <c:v>946301.26445858669</c:v>
                      </c:pt>
                      <c:pt idx="478" formatCode="#,##0">
                        <c:v>946301.26445858669</c:v>
                      </c:pt>
                      <c:pt idx="479" formatCode="#,##0">
                        <c:v>946301.26445858669</c:v>
                      </c:pt>
                      <c:pt idx="480" formatCode="#,##0">
                        <c:v>946301.26445858669</c:v>
                      </c:pt>
                      <c:pt idx="481" formatCode="#,##0">
                        <c:v>946301.26445858669</c:v>
                      </c:pt>
                      <c:pt idx="482" formatCode="#,##0">
                        <c:v>946301.26445858669</c:v>
                      </c:pt>
                      <c:pt idx="483" formatCode="#,##0">
                        <c:v>946301.26445858669</c:v>
                      </c:pt>
                      <c:pt idx="484" formatCode="#,##0">
                        <c:v>946301.26445858669</c:v>
                      </c:pt>
                      <c:pt idx="485" formatCode="#,##0">
                        <c:v>946301.26445858669</c:v>
                      </c:pt>
                      <c:pt idx="486" formatCode="#,##0">
                        <c:v>946301.26445858669</c:v>
                      </c:pt>
                      <c:pt idx="487" formatCode="#,##0">
                        <c:v>946301.26445858669</c:v>
                      </c:pt>
                      <c:pt idx="488" formatCode="#,##0">
                        <c:v>946301.26445858669</c:v>
                      </c:pt>
                      <c:pt idx="489" formatCode="#,##0">
                        <c:v>946301.26445858669</c:v>
                      </c:pt>
                      <c:pt idx="490" formatCode="#,##0">
                        <c:v>946301.26445858669</c:v>
                      </c:pt>
                      <c:pt idx="491" formatCode="#,##0">
                        <c:v>946301.26445858669</c:v>
                      </c:pt>
                      <c:pt idx="492" formatCode="#,##0">
                        <c:v>946301.26445858669</c:v>
                      </c:pt>
                      <c:pt idx="493" formatCode="#,##0">
                        <c:v>946301.26445858669</c:v>
                      </c:pt>
                      <c:pt idx="494" formatCode="#,##0">
                        <c:v>946301.26445858669</c:v>
                      </c:pt>
                      <c:pt idx="495" formatCode="#,##0">
                        <c:v>946301.26445858669</c:v>
                      </c:pt>
                      <c:pt idx="496" formatCode="#,##0">
                        <c:v>946301.26445858669</c:v>
                      </c:pt>
                      <c:pt idx="497" formatCode="#,##0">
                        <c:v>946301.26445858669</c:v>
                      </c:pt>
                      <c:pt idx="498" formatCode="#,##0">
                        <c:v>946301.26445858669</c:v>
                      </c:pt>
                      <c:pt idx="499" formatCode="#,##0">
                        <c:v>946301.26445858669</c:v>
                      </c:pt>
                      <c:pt idx="500" formatCode="#,##0">
                        <c:v>946301.26445858669</c:v>
                      </c:pt>
                      <c:pt idx="501" formatCode="#,##0">
                        <c:v>946301.26445858669</c:v>
                      </c:pt>
                      <c:pt idx="502" formatCode="#,##0">
                        <c:v>946301.26445858669</c:v>
                      </c:pt>
                      <c:pt idx="503" formatCode="#,##0">
                        <c:v>946301.26445858669</c:v>
                      </c:pt>
                      <c:pt idx="504" formatCode="#,##0">
                        <c:v>946301.26445858669</c:v>
                      </c:pt>
                      <c:pt idx="505" formatCode="#,##0">
                        <c:v>946301.26445858669</c:v>
                      </c:pt>
                      <c:pt idx="506" formatCode="#,##0">
                        <c:v>946301.26445858669</c:v>
                      </c:pt>
                      <c:pt idx="507" formatCode="#,##0">
                        <c:v>946301.26445858669</c:v>
                      </c:pt>
                      <c:pt idx="508" formatCode="#,##0">
                        <c:v>946301.26445858669</c:v>
                      </c:pt>
                      <c:pt idx="509" formatCode="#,##0">
                        <c:v>946301.26445858669</c:v>
                      </c:pt>
                      <c:pt idx="510" formatCode="#,##0">
                        <c:v>946301.26445858669</c:v>
                      </c:pt>
                      <c:pt idx="511" formatCode="#,##0">
                        <c:v>946301.26445858669</c:v>
                      </c:pt>
                      <c:pt idx="512" formatCode="#,##0">
                        <c:v>946301.26445858669</c:v>
                      </c:pt>
                      <c:pt idx="513" formatCode="#,##0">
                        <c:v>946301.26445858669</c:v>
                      </c:pt>
                      <c:pt idx="514" formatCode="#,##0">
                        <c:v>946301.26445858669</c:v>
                      </c:pt>
                      <c:pt idx="515" formatCode="#,##0">
                        <c:v>946301.26445858669</c:v>
                      </c:pt>
                      <c:pt idx="516" formatCode="#,##0">
                        <c:v>946301.26445858669</c:v>
                      </c:pt>
                      <c:pt idx="517" formatCode="#,##0">
                        <c:v>946301.26445858669</c:v>
                      </c:pt>
                      <c:pt idx="518" formatCode="#,##0">
                        <c:v>946301.26445858669</c:v>
                      </c:pt>
                      <c:pt idx="519" formatCode="#,##0">
                        <c:v>946301.26445858669</c:v>
                      </c:pt>
                      <c:pt idx="520" formatCode="#,##0">
                        <c:v>946301.26445858669</c:v>
                      </c:pt>
                      <c:pt idx="521" formatCode="#,##0">
                        <c:v>946301.26445858669</c:v>
                      </c:pt>
                      <c:pt idx="522" formatCode="#,##0">
                        <c:v>946301.26445858669</c:v>
                      </c:pt>
                      <c:pt idx="523" formatCode="#,##0">
                        <c:v>946301.26445858669</c:v>
                      </c:pt>
                      <c:pt idx="524" formatCode="#,##0">
                        <c:v>946301.26445858669</c:v>
                      </c:pt>
                      <c:pt idx="525" formatCode="#,##0">
                        <c:v>946301.26445858669</c:v>
                      </c:pt>
                      <c:pt idx="526" formatCode="#,##0">
                        <c:v>946301.26445858669</c:v>
                      </c:pt>
                      <c:pt idx="527" formatCode="#,##0">
                        <c:v>946301.26445858669</c:v>
                      </c:pt>
                      <c:pt idx="528" formatCode="#,##0">
                        <c:v>946301.26445858669</c:v>
                      </c:pt>
                      <c:pt idx="529" formatCode="#,##0">
                        <c:v>946301.26445858669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3C36-41CA-BEDE-A408A4A5A366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v>Trajetória 11-fev</c:v>
                </c:tx>
                <c:spPr>
                  <a:ln w="19050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'Traj. Vacinação Bs Nova'!$B$4:$B$533</c15:sqref>
                        </c15:formulaRef>
                      </c:ext>
                    </c:extLst>
                    <c:numCache>
                      <c:formatCode>[$-416]dd\-mmm\-yy;@</c:formatCode>
                      <c:ptCount val="530"/>
                      <c:pt idx="0">
                        <c:v>44213</c:v>
                      </c:pt>
                      <c:pt idx="1">
                        <c:v>44214</c:v>
                      </c:pt>
                      <c:pt idx="2">
                        <c:v>44215</c:v>
                      </c:pt>
                      <c:pt idx="3">
                        <c:v>44216</c:v>
                      </c:pt>
                      <c:pt idx="4">
                        <c:v>44217</c:v>
                      </c:pt>
                      <c:pt idx="5">
                        <c:v>44218</c:v>
                      </c:pt>
                      <c:pt idx="6">
                        <c:v>44219</c:v>
                      </c:pt>
                      <c:pt idx="7">
                        <c:v>44220</c:v>
                      </c:pt>
                      <c:pt idx="8">
                        <c:v>44221</c:v>
                      </c:pt>
                      <c:pt idx="9">
                        <c:v>44222</c:v>
                      </c:pt>
                      <c:pt idx="10">
                        <c:v>44223</c:v>
                      </c:pt>
                      <c:pt idx="11">
                        <c:v>44224</c:v>
                      </c:pt>
                      <c:pt idx="12">
                        <c:v>44225</c:v>
                      </c:pt>
                      <c:pt idx="13">
                        <c:v>44226</c:v>
                      </c:pt>
                      <c:pt idx="14">
                        <c:v>44227</c:v>
                      </c:pt>
                      <c:pt idx="15">
                        <c:v>44228</c:v>
                      </c:pt>
                      <c:pt idx="16">
                        <c:v>44229</c:v>
                      </c:pt>
                      <c:pt idx="17">
                        <c:v>44230</c:v>
                      </c:pt>
                      <c:pt idx="18">
                        <c:v>44231</c:v>
                      </c:pt>
                      <c:pt idx="19">
                        <c:v>44232</c:v>
                      </c:pt>
                      <c:pt idx="20">
                        <c:v>44233</c:v>
                      </c:pt>
                      <c:pt idx="21">
                        <c:v>44234</c:v>
                      </c:pt>
                      <c:pt idx="22">
                        <c:v>44235</c:v>
                      </c:pt>
                      <c:pt idx="23">
                        <c:v>44236</c:v>
                      </c:pt>
                      <c:pt idx="24">
                        <c:v>44237</c:v>
                      </c:pt>
                      <c:pt idx="25">
                        <c:v>44238</c:v>
                      </c:pt>
                      <c:pt idx="26">
                        <c:v>44239</c:v>
                      </c:pt>
                      <c:pt idx="27">
                        <c:v>44240</c:v>
                      </c:pt>
                      <c:pt idx="28">
                        <c:v>44241</c:v>
                      </c:pt>
                      <c:pt idx="29">
                        <c:v>44242</c:v>
                      </c:pt>
                      <c:pt idx="30">
                        <c:v>44243</c:v>
                      </c:pt>
                      <c:pt idx="31">
                        <c:v>44244</c:v>
                      </c:pt>
                      <c:pt idx="32">
                        <c:v>44245</c:v>
                      </c:pt>
                      <c:pt idx="33">
                        <c:v>44246</c:v>
                      </c:pt>
                      <c:pt idx="34">
                        <c:v>44247</c:v>
                      </c:pt>
                      <c:pt idx="35">
                        <c:v>44248</c:v>
                      </c:pt>
                      <c:pt idx="36">
                        <c:v>44249</c:v>
                      </c:pt>
                      <c:pt idx="37">
                        <c:v>44250</c:v>
                      </c:pt>
                      <c:pt idx="38">
                        <c:v>44251</c:v>
                      </c:pt>
                      <c:pt idx="39">
                        <c:v>44252</c:v>
                      </c:pt>
                      <c:pt idx="40">
                        <c:v>44253</c:v>
                      </c:pt>
                      <c:pt idx="41">
                        <c:v>44254</c:v>
                      </c:pt>
                      <c:pt idx="42">
                        <c:v>44255</c:v>
                      </c:pt>
                      <c:pt idx="43">
                        <c:v>44256</c:v>
                      </c:pt>
                      <c:pt idx="44">
                        <c:v>44257</c:v>
                      </c:pt>
                      <c:pt idx="45">
                        <c:v>44258</c:v>
                      </c:pt>
                      <c:pt idx="46">
                        <c:v>44259</c:v>
                      </c:pt>
                      <c:pt idx="47">
                        <c:v>44260</c:v>
                      </c:pt>
                      <c:pt idx="48">
                        <c:v>44261</c:v>
                      </c:pt>
                      <c:pt idx="49">
                        <c:v>44262</c:v>
                      </c:pt>
                      <c:pt idx="50">
                        <c:v>44263</c:v>
                      </c:pt>
                      <c:pt idx="51">
                        <c:v>44264</c:v>
                      </c:pt>
                      <c:pt idx="52">
                        <c:v>44265</c:v>
                      </c:pt>
                      <c:pt idx="53">
                        <c:v>44266</c:v>
                      </c:pt>
                      <c:pt idx="54">
                        <c:v>44267</c:v>
                      </c:pt>
                      <c:pt idx="55">
                        <c:v>44268</c:v>
                      </c:pt>
                      <c:pt idx="56">
                        <c:v>44269</c:v>
                      </c:pt>
                      <c:pt idx="57">
                        <c:v>44270</c:v>
                      </c:pt>
                      <c:pt idx="58">
                        <c:v>44271</c:v>
                      </c:pt>
                      <c:pt idx="59">
                        <c:v>44272</c:v>
                      </c:pt>
                      <c:pt idx="60">
                        <c:v>44273</c:v>
                      </c:pt>
                      <c:pt idx="61">
                        <c:v>44274</c:v>
                      </c:pt>
                      <c:pt idx="62">
                        <c:v>44275</c:v>
                      </c:pt>
                      <c:pt idx="63">
                        <c:v>44276</c:v>
                      </c:pt>
                      <c:pt idx="64">
                        <c:v>44277</c:v>
                      </c:pt>
                      <c:pt idx="65">
                        <c:v>44278</c:v>
                      </c:pt>
                      <c:pt idx="66">
                        <c:v>44279</c:v>
                      </c:pt>
                      <c:pt idx="67">
                        <c:v>44280</c:v>
                      </c:pt>
                      <c:pt idx="68">
                        <c:v>44281</c:v>
                      </c:pt>
                      <c:pt idx="69">
                        <c:v>44282</c:v>
                      </c:pt>
                      <c:pt idx="70">
                        <c:v>44283</c:v>
                      </c:pt>
                      <c:pt idx="71">
                        <c:v>44284</c:v>
                      </c:pt>
                      <c:pt idx="72">
                        <c:v>44285</c:v>
                      </c:pt>
                      <c:pt idx="73">
                        <c:v>44286</c:v>
                      </c:pt>
                      <c:pt idx="74">
                        <c:v>44287</c:v>
                      </c:pt>
                      <c:pt idx="75">
                        <c:v>44288</c:v>
                      </c:pt>
                      <c:pt idx="76">
                        <c:v>44289</c:v>
                      </c:pt>
                      <c:pt idx="77">
                        <c:v>44290</c:v>
                      </c:pt>
                      <c:pt idx="78">
                        <c:v>44291</c:v>
                      </c:pt>
                      <c:pt idx="79">
                        <c:v>44292</c:v>
                      </c:pt>
                      <c:pt idx="80">
                        <c:v>44293</c:v>
                      </c:pt>
                      <c:pt idx="81">
                        <c:v>44294</c:v>
                      </c:pt>
                      <c:pt idx="82">
                        <c:v>44295</c:v>
                      </c:pt>
                      <c:pt idx="83">
                        <c:v>44296</c:v>
                      </c:pt>
                      <c:pt idx="84">
                        <c:v>44297</c:v>
                      </c:pt>
                      <c:pt idx="85">
                        <c:v>44298</c:v>
                      </c:pt>
                      <c:pt idx="86">
                        <c:v>44299</c:v>
                      </c:pt>
                      <c:pt idx="87">
                        <c:v>44300</c:v>
                      </c:pt>
                      <c:pt idx="88">
                        <c:v>44301</c:v>
                      </c:pt>
                      <c:pt idx="89">
                        <c:v>44302</c:v>
                      </c:pt>
                      <c:pt idx="90">
                        <c:v>44303</c:v>
                      </c:pt>
                      <c:pt idx="91">
                        <c:v>44304</c:v>
                      </c:pt>
                      <c:pt idx="92">
                        <c:v>44305</c:v>
                      </c:pt>
                      <c:pt idx="93">
                        <c:v>44306</c:v>
                      </c:pt>
                      <c:pt idx="94">
                        <c:v>44307</c:v>
                      </c:pt>
                      <c:pt idx="95">
                        <c:v>44308</c:v>
                      </c:pt>
                      <c:pt idx="96">
                        <c:v>44309</c:v>
                      </c:pt>
                      <c:pt idx="97">
                        <c:v>44310</c:v>
                      </c:pt>
                      <c:pt idx="98">
                        <c:v>44311</c:v>
                      </c:pt>
                      <c:pt idx="99">
                        <c:v>44312</c:v>
                      </c:pt>
                      <c:pt idx="100">
                        <c:v>44313</c:v>
                      </c:pt>
                      <c:pt idx="101">
                        <c:v>44314</c:v>
                      </c:pt>
                      <c:pt idx="102">
                        <c:v>44315</c:v>
                      </c:pt>
                      <c:pt idx="103">
                        <c:v>44316</c:v>
                      </c:pt>
                      <c:pt idx="104">
                        <c:v>44317</c:v>
                      </c:pt>
                      <c:pt idx="105">
                        <c:v>44318</c:v>
                      </c:pt>
                      <c:pt idx="106">
                        <c:v>44319</c:v>
                      </c:pt>
                      <c:pt idx="107">
                        <c:v>44320</c:v>
                      </c:pt>
                      <c:pt idx="108">
                        <c:v>44321</c:v>
                      </c:pt>
                      <c:pt idx="109">
                        <c:v>44322</c:v>
                      </c:pt>
                      <c:pt idx="110">
                        <c:v>44323</c:v>
                      </c:pt>
                      <c:pt idx="111">
                        <c:v>44324</c:v>
                      </c:pt>
                      <c:pt idx="112">
                        <c:v>44325</c:v>
                      </c:pt>
                      <c:pt idx="113">
                        <c:v>44326</c:v>
                      </c:pt>
                      <c:pt idx="114">
                        <c:v>44327</c:v>
                      </c:pt>
                      <c:pt idx="115">
                        <c:v>44328</c:v>
                      </c:pt>
                      <c:pt idx="116">
                        <c:v>44329</c:v>
                      </c:pt>
                      <c:pt idx="117">
                        <c:v>44330</c:v>
                      </c:pt>
                      <c:pt idx="118">
                        <c:v>44331</c:v>
                      </c:pt>
                      <c:pt idx="119">
                        <c:v>44332</c:v>
                      </c:pt>
                      <c:pt idx="120">
                        <c:v>44333</c:v>
                      </c:pt>
                      <c:pt idx="121">
                        <c:v>44334</c:v>
                      </c:pt>
                      <c:pt idx="122">
                        <c:v>44335</c:v>
                      </c:pt>
                      <c:pt idx="123">
                        <c:v>44336</c:v>
                      </c:pt>
                      <c:pt idx="124">
                        <c:v>44337</c:v>
                      </c:pt>
                      <c:pt idx="125">
                        <c:v>44338</c:v>
                      </c:pt>
                      <c:pt idx="126">
                        <c:v>44339</c:v>
                      </c:pt>
                      <c:pt idx="127">
                        <c:v>44340</c:v>
                      </c:pt>
                      <c:pt idx="128">
                        <c:v>44341</c:v>
                      </c:pt>
                      <c:pt idx="129">
                        <c:v>44342</c:v>
                      </c:pt>
                      <c:pt idx="130">
                        <c:v>44343</c:v>
                      </c:pt>
                      <c:pt idx="131">
                        <c:v>44344</c:v>
                      </c:pt>
                      <c:pt idx="132">
                        <c:v>44345</c:v>
                      </c:pt>
                      <c:pt idx="133">
                        <c:v>44346</c:v>
                      </c:pt>
                      <c:pt idx="134">
                        <c:v>44347</c:v>
                      </c:pt>
                      <c:pt idx="135">
                        <c:v>44348</c:v>
                      </c:pt>
                      <c:pt idx="136">
                        <c:v>44349</c:v>
                      </c:pt>
                      <c:pt idx="137">
                        <c:v>44350</c:v>
                      </c:pt>
                      <c:pt idx="138">
                        <c:v>44351</c:v>
                      </c:pt>
                      <c:pt idx="139">
                        <c:v>44352</c:v>
                      </c:pt>
                      <c:pt idx="140">
                        <c:v>44353</c:v>
                      </c:pt>
                      <c:pt idx="141">
                        <c:v>44354</c:v>
                      </c:pt>
                      <c:pt idx="142">
                        <c:v>44355</c:v>
                      </c:pt>
                      <c:pt idx="143">
                        <c:v>44356</c:v>
                      </c:pt>
                      <c:pt idx="144">
                        <c:v>44357</c:v>
                      </c:pt>
                      <c:pt idx="145">
                        <c:v>44358</c:v>
                      </c:pt>
                      <c:pt idx="146">
                        <c:v>44359</c:v>
                      </c:pt>
                      <c:pt idx="147">
                        <c:v>44360</c:v>
                      </c:pt>
                      <c:pt idx="148">
                        <c:v>44361</c:v>
                      </c:pt>
                      <c:pt idx="149">
                        <c:v>44362</c:v>
                      </c:pt>
                      <c:pt idx="150">
                        <c:v>44363</c:v>
                      </c:pt>
                      <c:pt idx="151">
                        <c:v>44364</c:v>
                      </c:pt>
                      <c:pt idx="152">
                        <c:v>44365</c:v>
                      </c:pt>
                      <c:pt idx="153">
                        <c:v>44366</c:v>
                      </c:pt>
                      <c:pt idx="154">
                        <c:v>44367</c:v>
                      </c:pt>
                      <c:pt idx="155">
                        <c:v>44368</c:v>
                      </c:pt>
                      <c:pt idx="156">
                        <c:v>44369</c:v>
                      </c:pt>
                      <c:pt idx="157">
                        <c:v>44370</c:v>
                      </c:pt>
                      <c:pt idx="158">
                        <c:v>44371</c:v>
                      </c:pt>
                      <c:pt idx="159">
                        <c:v>44372</c:v>
                      </c:pt>
                      <c:pt idx="160">
                        <c:v>44373</c:v>
                      </c:pt>
                      <c:pt idx="161">
                        <c:v>44374</c:v>
                      </c:pt>
                      <c:pt idx="162">
                        <c:v>44375</c:v>
                      </c:pt>
                      <c:pt idx="163">
                        <c:v>44376</c:v>
                      </c:pt>
                      <c:pt idx="164">
                        <c:v>44377</c:v>
                      </c:pt>
                      <c:pt idx="165">
                        <c:v>44378</c:v>
                      </c:pt>
                      <c:pt idx="166">
                        <c:v>44379</c:v>
                      </c:pt>
                      <c:pt idx="167">
                        <c:v>44380</c:v>
                      </c:pt>
                      <c:pt idx="168">
                        <c:v>44381</c:v>
                      </c:pt>
                      <c:pt idx="169">
                        <c:v>44382</c:v>
                      </c:pt>
                      <c:pt idx="170">
                        <c:v>44383</c:v>
                      </c:pt>
                      <c:pt idx="171">
                        <c:v>44384</c:v>
                      </c:pt>
                      <c:pt idx="172">
                        <c:v>44385</c:v>
                      </c:pt>
                      <c:pt idx="173">
                        <c:v>44386</c:v>
                      </c:pt>
                      <c:pt idx="174">
                        <c:v>44387</c:v>
                      </c:pt>
                      <c:pt idx="175">
                        <c:v>44388</c:v>
                      </c:pt>
                      <c:pt idx="176">
                        <c:v>44389</c:v>
                      </c:pt>
                      <c:pt idx="177">
                        <c:v>44390</c:v>
                      </c:pt>
                      <c:pt idx="178">
                        <c:v>44391</c:v>
                      </c:pt>
                      <c:pt idx="179">
                        <c:v>44392</c:v>
                      </c:pt>
                      <c:pt idx="180">
                        <c:v>44393</c:v>
                      </c:pt>
                      <c:pt idx="181">
                        <c:v>44394</c:v>
                      </c:pt>
                      <c:pt idx="182">
                        <c:v>44395</c:v>
                      </c:pt>
                      <c:pt idx="183">
                        <c:v>44396</c:v>
                      </c:pt>
                      <c:pt idx="184">
                        <c:v>44397</c:v>
                      </c:pt>
                      <c:pt idx="185">
                        <c:v>44398</c:v>
                      </c:pt>
                      <c:pt idx="186">
                        <c:v>44399</c:v>
                      </c:pt>
                      <c:pt idx="187">
                        <c:v>44400</c:v>
                      </c:pt>
                      <c:pt idx="188">
                        <c:v>44401</c:v>
                      </c:pt>
                      <c:pt idx="189">
                        <c:v>44402</c:v>
                      </c:pt>
                      <c:pt idx="190">
                        <c:v>44403</c:v>
                      </c:pt>
                      <c:pt idx="191">
                        <c:v>44404</c:v>
                      </c:pt>
                      <c:pt idx="192">
                        <c:v>44405</c:v>
                      </c:pt>
                      <c:pt idx="193">
                        <c:v>44406</c:v>
                      </c:pt>
                      <c:pt idx="194">
                        <c:v>44407</c:v>
                      </c:pt>
                      <c:pt idx="195">
                        <c:v>44408</c:v>
                      </c:pt>
                      <c:pt idx="196">
                        <c:v>44409</c:v>
                      </c:pt>
                      <c:pt idx="197">
                        <c:v>44410</c:v>
                      </c:pt>
                      <c:pt idx="198">
                        <c:v>44411</c:v>
                      </c:pt>
                      <c:pt idx="199">
                        <c:v>44412</c:v>
                      </c:pt>
                      <c:pt idx="200">
                        <c:v>44413</c:v>
                      </c:pt>
                      <c:pt idx="201">
                        <c:v>44414</c:v>
                      </c:pt>
                      <c:pt idx="202">
                        <c:v>44415</c:v>
                      </c:pt>
                      <c:pt idx="203">
                        <c:v>44416</c:v>
                      </c:pt>
                      <c:pt idx="204">
                        <c:v>44417</c:v>
                      </c:pt>
                      <c:pt idx="205">
                        <c:v>44418</c:v>
                      </c:pt>
                      <c:pt idx="206">
                        <c:v>44419</c:v>
                      </c:pt>
                      <c:pt idx="207">
                        <c:v>44420</c:v>
                      </c:pt>
                      <c:pt idx="208">
                        <c:v>44421</c:v>
                      </c:pt>
                      <c:pt idx="209">
                        <c:v>44422</c:v>
                      </c:pt>
                      <c:pt idx="210">
                        <c:v>44423</c:v>
                      </c:pt>
                      <c:pt idx="211">
                        <c:v>44424</c:v>
                      </c:pt>
                      <c:pt idx="212">
                        <c:v>44425</c:v>
                      </c:pt>
                      <c:pt idx="213">
                        <c:v>44426</c:v>
                      </c:pt>
                      <c:pt idx="214">
                        <c:v>44427</c:v>
                      </c:pt>
                      <c:pt idx="215">
                        <c:v>44428</c:v>
                      </c:pt>
                      <c:pt idx="216">
                        <c:v>44429</c:v>
                      </c:pt>
                      <c:pt idx="217">
                        <c:v>44430</c:v>
                      </c:pt>
                      <c:pt idx="218">
                        <c:v>44431</c:v>
                      </c:pt>
                      <c:pt idx="219">
                        <c:v>44432</c:v>
                      </c:pt>
                      <c:pt idx="220">
                        <c:v>44433</c:v>
                      </c:pt>
                      <c:pt idx="221">
                        <c:v>44434</c:v>
                      </c:pt>
                      <c:pt idx="222">
                        <c:v>44435</c:v>
                      </c:pt>
                      <c:pt idx="223">
                        <c:v>44436</c:v>
                      </c:pt>
                      <c:pt idx="224">
                        <c:v>44437</c:v>
                      </c:pt>
                      <c:pt idx="225">
                        <c:v>44438</c:v>
                      </c:pt>
                      <c:pt idx="226">
                        <c:v>44439</c:v>
                      </c:pt>
                      <c:pt idx="227">
                        <c:v>44440</c:v>
                      </c:pt>
                      <c:pt idx="228">
                        <c:v>44441</c:v>
                      </c:pt>
                      <c:pt idx="229">
                        <c:v>44442</c:v>
                      </c:pt>
                      <c:pt idx="230">
                        <c:v>44443</c:v>
                      </c:pt>
                      <c:pt idx="231">
                        <c:v>44444</c:v>
                      </c:pt>
                      <c:pt idx="232">
                        <c:v>44445</c:v>
                      </c:pt>
                      <c:pt idx="233">
                        <c:v>44446</c:v>
                      </c:pt>
                      <c:pt idx="234">
                        <c:v>44447</c:v>
                      </c:pt>
                      <c:pt idx="235">
                        <c:v>44448</c:v>
                      </c:pt>
                      <c:pt idx="236">
                        <c:v>44449</c:v>
                      </c:pt>
                      <c:pt idx="237">
                        <c:v>44450</c:v>
                      </c:pt>
                      <c:pt idx="238">
                        <c:v>44451</c:v>
                      </c:pt>
                      <c:pt idx="239">
                        <c:v>44452</c:v>
                      </c:pt>
                      <c:pt idx="240">
                        <c:v>44453</c:v>
                      </c:pt>
                      <c:pt idx="241">
                        <c:v>44454</c:v>
                      </c:pt>
                      <c:pt idx="242">
                        <c:v>44455</c:v>
                      </c:pt>
                      <c:pt idx="243">
                        <c:v>44456</c:v>
                      </c:pt>
                      <c:pt idx="244">
                        <c:v>44457</c:v>
                      </c:pt>
                      <c:pt idx="245">
                        <c:v>44458</c:v>
                      </c:pt>
                      <c:pt idx="246">
                        <c:v>44459</c:v>
                      </c:pt>
                      <c:pt idx="247">
                        <c:v>44460</c:v>
                      </c:pt>
                      <c:pt idx="248">
                        <c:v>44461</c:v>
                      </c:pt>
                      <c:pt idx="249">
                        <c:v>44462</c:v>
                      </c:pt>
                      <c:pt idx="250">
                        <c:v>44463</c:v>
                      </c:pt>
                      <c:pt idx="251">
                        <c:v>44464</c:v>
                      </c:pt>
                      <c:pt idx="252">
                        <c:v>44465</c:v>
                      </c:pt>
                      <c:pt idx="253">
                        <c:v>44466</c:v>
                      </c:pt>
                      <c:pt idx="254">
                        <c:v>44467</c:v>
                      </c:pt>
                      <c:pt idx="255">
                        <c:v>44468</c:v>
                      </c:pt>
                      <c:pt idx="256">
                        <c:v>44469</c:v>
                      </c:pt>
                      <c:pt idx="257">
                        <c:v>44470</c:v>
                      </c:pt>
                      <c:pt idx="258">
                        <c:v>44471</c:v>
                      </c:pt>
                      <c:pt idx="259">
                        <c:v>44472</c:v>
                      </c:pt>
                      <c:pt idx="260">
                        <c:v>44473</c:v>
                      </c:pt>
                      <c:pt idx="261">
                        <c:v>44474</c:v>
                      </c:pt>
                      <c:pt idx="262">
                        <c:v>44475</c:v>
                      </c:pt>
                      <c:pt idx="263">
                        <c:v>44476</c:v>
                      </c:pt>
                      <c:pt idx="264">
                        <c:v>44477</c:v>
                      </c:pt>
                      <c:pt idx="265">
                        <c:v>44478</c:v>
                      </c:pt>
                      <c:pt idx="266">
                        <c:v>44479</c:v>
                      </c:pt>
                      <c:pt idx="267">
                        <c:v>44480</c:v>
                      </c:pt>
                      <c:pt idx="268">
                        <c:v>44481</c:v>
                      </c:pt>
                      <c:pt idx="269">
                        <c:v>44482</c:v>
                      </c:pt>
                      <c:pt idx="270">
                        <c:v>44483</c:v>
                      </c:pt>
                      <c:pt idx="271">
                        <c:v>44484</c:v>
                      </c:pt>
                      <c:pt idx="272">
                        <c:v>44485</c:v>
                      </c:pt>
                      <c:pt idx="273">
                        <c:v>44486</c:v>
                      </c:pt>
                      <c:pt idx="274">
                        <c:v>44487</c:v>
                      </c:pt>
                      <c:pt idx="275">
                        <c:v>44488</c:v>
                      </c:pt>
                      <c:pt idx="276">
                        <c:v>44489</c:v>
                      </c:pt>
                      <c:pt idx="277">
                        <c:v>44490</c:v>
                      </c:pt>
                      <c:pt idx="278">
                        <c:v>44491</c:v>
                      </c:pt>
                      <c:pt idx="279">
                        <c:v>44492</c:v>
                      </c:pt>
                      <c:pt idx="280">
                        <c:v>44493</c:v>
                      </c:pt>
                      <c:pt idx="281">
                        <c:v>44494</c:v>
                      </c:pt>
                      <c:pt idx="282">
                        <c:v>44495</c:v>
                      </c:pt>
                      <c:pt idx="283">
                        <c:v>44496</c:v>
                      </c:pt>
                      <c:pt idx="284">
                        <c:v>44497</c:v>
                      </c:pt>
                      <c:pt idx="285">
                        <c:v>44498</c:v>
                      </c:pt>
                      <c:pt idx="286">
                        <c:v>44499</c:v>
                      </c:pt>
                      <c:pt idx="287">
                        <c:v>44500</c:v>
                      </c:pt>
                      <c:pt idx="288">
                        <c:v>44501</c:v>
                      </c:pt>
                      <c:pt idx="289">
                        <c:v>44502</c:v>
                      </c:pt>
                      <c:pt idx="290">
                        <c:v>44503</c:v>
                      </c:pt>
                      <c:pt idx="291">
                        <c:v>44504</c:v>
                      </c:pt>
                      <c:pt idx="292">
                        <c:v>44505</c:v>
                      </c:pt>
                      <c:pt idx="293">
                        <c:v>44506</c:v>
                      </c:pt>
                      <c:pt idx="294">
                        <c:v>44507</c:v>
                      </c:pt>
                      <c:pt idx="295">
                        <c:v>44508</c:v>
                      </c:pt>
                      <c:pt idx="296">
                        <c:v>44509</c:v>
                      </c:pt>
                      <c:pt idx="297">
                        <c:v>44510</c:v>
                      </c:pt>
                      <c:pt idx="298">
                        <c:v>44511</c:v>
                      </c:pt>
                      <c:pt idx="299">
                        <c:v>44512</c:v>
                      </c:pt>
                      <c:pt idx="300">
                        <c:v>44513</c:v>
                      </c:pt>
                      <c:pt idx="301">
                        <c:v>44514</c:v>
                      </c:pt>
                      <c:pt idx="302">
                        <c:v>44515</c:v>
                      </c:pt>
                      <c:pt idx="303">
                        <c:v>44516</c:v>
                      </c:pt>
                      <c:pt idx="304">
                        <c:v>44517</c:v>
                      </c:pt>
                      <c:pt idx="305">
                        <c:v>44518</c:v>
                      </c:pt>
                      <c:pt idx="306">
                        <c:v>44519</c:v>
                      </c:pt>
                      <c:pt idx="307">
                        <c:v>44520</c:v>
                      </c:pt>
                      <c:pt idx="308">
                        <c:v>44521</c:v>
                      </c:pt>
                      <c:pt idx="309">
                        <c:v>44522</c:v>
                      </c:pt>
                      <c:pt idx="310">
                        <c:v>44523</c:v>
                      </c:pt>
                      <c:pt idx="311">
                        <c:v>44524</c:v>
                      </c:pt>
                      <c:pt idx="312">
                        <c:v>44525</c:v>
                      </c:pt>
                      <c:pt idx="313">
                        <c:v>44526</c:v>
                      </c:pt>
                      <c:pt idx="314">
                        <c:v>44527</c:v>
                      </c:pt>
                      <c:pt idx="315">
                        <c:v>44528</c:v>
                      </c:pt>
                      <c:pt idx="316">
                        <c:v>44529</c:v>
                      </c:pt>
                      <c:pt idx="317">
                        <c:v>44530</c:v>
                      </c:pt>
                      <c:pt idx="318">
                        <c:v>44531</c:v>
                      </c:pt>
                      <c:pt idx="319">
                        <c:v>44532</c:v>
                      </c:pt>
                      <c:pt idx="320">
                        <c:v>44533</c:v>
                      </c:pt>
                      <c:pt idx="321">
                        <c:v>44534</c:v>
                      </c:pt>
                      <c:pt idx="322">
                        <c:v>44535</c:v>
                      </c:pt>
                      <c:pt idx="323">
                        <c:v>44536</c:v>
                      </c:pt>
                      <c:pt idx="324">
                        <c:v>44537</c:v>
                      </c:pt>
                      <c:pt idx="325">
                        <c:v>44538</c:v>
                      </c:pt>
                      <c:pt idx="326">
                        <c:v>44539</c:v>
                      </c:pt>
                      <c:pt idx="327">
                        <c:v>44540</c:v>
                      </c:pt>
                      <c:pt idx="328">
                        <c:v>44541</c:v>
                      </c:pt>
                      <c:pt idx="329">
                        <c:v>44542</c:v>
                      </c:pt>
                      <c:pt idx="330">
                        <c:v>44543</c:v>
                      </c:pt>
                      <c:pt idx="331">
                        <c:v>44544</c:v>
                      </c:pt>
                      <c:pt idx="332">
                        <c:v>44545</c:v>
                      </c:pt>
                      <c:pt idx="333">
                        <c:v>44546</c:v>
                      </c:pt>
                      <c:pt idx="334">
                        <c:v>44547</c:v>
                      </c:pt>
                      <c:pt idx="335">
                        <c:v>44548</c:v>
                      </c:pt>
                      <c:pt idx="336">
                        <c:v>44549</c:v>
                      </c:pt>
                      <c:pt idx="337">
                        <c:v>44550</c:v>
                      </c:pt>
                      <c:pt idx="338">
                        <c:v>44551</c:v>
                      </c:pt>
                      <c:pt idx="339">
                        <c:v>44552</c:v>
                      </c:pt>
                      <c:pt idx="340">
                        <c:v>44553</c:v>
                      </c:pt>
                      <c:pt idx="341">
                        <c:v>44554</c:v>
                      </c:pt>
                      <c:pt idx="342">
                        <c:v>44555</c:v>
                      </c:pt>
                      <c:pt idx="343">
                        <c:v>44556</c:v>
                      </c:pt>
                      <c:pt idx="344">
                        <c:v>44557</c:v>
                      </c:pt>
                      <c:pt idx="345">
                        <c:v>44558</c:v>
                      </c:pt>
                      <c:pt idx="346">
                        <c:v>44559</c:v>
                      </c:pt>
                      <c:pt idx="347">
                        <c:v>44560</c:v>
                      </c:pt>
                      <c:pt idx="348">
                        <c:v>44561</c:v>
                      </c:pt>
                      <c:pt idx="349">
                        <c:v>44562</c:v>
                      </c:pt>
                      <c:pt idx="350">
                        <c:v>44563</c:v>
                      </c:pt>
                      <c:pt idx="351">
                        <c:v>44564</c:v>
                      </c:pt>
                      <c:pt idx="352">
                        <c:v>44565</c:v>
                      </c:pt>
                      <c:pt idx="353">
                        <c:v>44566</c:v>
                      </c:pt>
                      <c:pt idx="354">
                        <c:v>44567</c:v>
                      </c:pt>
                      <c:pt idx="355">
                        <c:v>44568</c:v>
                      </c:pt>
                      <c:pt idx="356">
                        <c:v>44569</c:v>
                      </c:pt>
                      <c:pt idx="357">
                        <c:v>44570</c:v>
                      </c:pt>
                      <c:pt idx="358">
                        <c:v>44571</c:v>
                      </c:pt>
                      <c:pt idx="359">
                        <c:v>44572</c:v>
                      </c:pt>
                      <c:pt idx="360">
                        <c:v>44573</c:v>
                      </c:pt>
                      <c:pt idx="361">
                        <c:v>44574</c:v>
                      </c:pt>
                      <c:pt idx="362">
                        <c:v>44575</c:v>
                      </c:pt>
                      <c:pt idx="363">
                        <c:v>44576</c:v>
                      </c:pt>
                      <c:pt idx="364">
                        <c:v>44577</c:v>
                      </c:pt>
                      <c:pt idx="365">
                        <c:v>44578</c:v>
                      </c:pt>
                      <c:pt idx="366">
                        <c:v>44579</c:v>
                      </c:pt>
                      <c:pt idx="367">
                        <c:v>44580</c:v>
                      </c:pt>
                      <c:pt idx="368">
                        <c:v>44581</c:v>
                      </c:pt>
                      <c:pt idx="369">
                        <c:v>44582</c:v>
                      </c:pt>
                      <c:pt idx="370">
                        <c:v>44583</c:v>
                      </c:pt>
                      <c:pt idx="371">
                        <c:v>44584</c:v>
                      </c:pt>
                      <c:pt idx="372">
                        <c:v>44585</c:v>
                      </c:pt>
                      <c:pt idx="373">
                        <c:v>44586</c:v>
                      </c:pt>
                      <c:pt idx="374">
                        <c:v>44587</c:v>
                      </c:pt>
                      <c:pt idx="375">
                        <c:v>44588</c:v>
                      </c:pt>
                      <c:pt idx="376">
                        <c:v>44589</c:v>
                      </c:pt>
                      <c:pt idx="377">
                        <c:v>44590</c:v>
                      </c:pt>
                      <c:pt idx="378">
                        <c:v>44591</c:v>
                      </c:pt>
                      <c:pt idx="379">
                        <c:v>44592</c:v>
                      </c:pt>
                      <c:pt idx="380">
                        <c:v>44593</c:v>
                      </c:pt>
                      <c:pt idx="381">
                        <c:v>44594</c:v>
                      </c:pt>
                      <c:pt idx="382">
                        <c:v>44595</c:v>
                      </c:pt>
                      <c:pt idx="383">
                        <c:v>44596</c:v>
                      </c:pt>
                      <c:pt idx="384">
                        <c:v>44597</c:v>
                      </c:pt>
                      <c:pt idx="385">
                        <c:v>44598</c:v>
                      </c:pt>
                      <c:pt idx="386">
                        <c:v>44599</c:v>
                      </c:pt>
                      <c:pt idx="387">
                        <c:v>44600</c:v>
                      </c:pt>
                      <c:pt idx="388">
                        <c:v>44601</c:v>
                      </c:pt>
                      <c:pt idx="389">
                        <c:v>44602</c:v>
                      </c:pt>
                      <c:pt idx="390">
                        <c:v>44603</c:v>
                      </c:pt>
                      <c:pt idx="391">
                        <c:v>44604</c:v>
                      </c:pt>
                      <c:pt idx="392">
                        <c:v>44605</c:v>
                      </c:pt>
                      <c:pt idx="393">
                        <c:v>44606</c:v>
                      </c:pt>
                      <c:pt idx="394">
                        <c:v>44607</c:v>
                      </c:pt>
                      <c:pt idx="395">
                        <c:v>44608</c:v>
                      </c:pt>
                      <c:pt idx="396">
                        <c:v>44609</c:v>
                      </c:pt>
                      <c:pt idx="397">
                        <c:v>44610</c:v>
                      </c:pt>
                      <c:pt idx="398">
                        <c:v>44611</c:v>
                      </c:pt>
                      <c:pt idx="399">
                        <c:v>44612</c:v>
                      </c:pt>
                      <c:pt idx="400">
                        <c:v>44613</c:v>
                      </c:pt>
                      <c:pt idx="401">
                        <c:v>44614</c:v>
                      </c:pt>
                      <c:pt idx="402">
                        <c:v>44615</c:v>
                      </c:pt>
                      <c:pt idx="403">
                        <c:v>44616</c:v>
                      </c:pt>
                      <c:pt idx="404">
                        <c:v>44617</c:v>
                      </c:pt>
                      <c:pt idx="405">
                        <c:v>44618</c:v>
                      </c:pt>
                      <c:pt idx="406">
                        <c:v>44619</c:v>
                      </c:pt>
                      <c:pt idx="407">
                        <c:v>44620</c:v>
                      </c:pt>
                      <c:pt idx="408">
                        <c:v>44621</c:v>
                      </c:pt>
                      <c:pt idx="409">
                        <c:v>44622</c:v>
                      </c:pt>
                      <c:pt idx="410">
                        <c:v>44623</c:v>
                      </c:pt>
                      <c:pt idx="411">
                        <c:v>44624</c:v>
                      </c:pt>
                      <c:pt idx="412">
                        <c:v>44625</c:v>
                      </c:pt>
                      <c:pt idx="413">
                        <c:v>44626</c:v>
                      </c:pt>
                      <c:pt idx="414">
                        <c:v>44627</c:v>
                      </c:pt>
                      <c:pt idx="415">
                        <c:v>44628</c:v>
                      </c:pt>
                      <c:pt idx="416">
                        <c:v>44629</c:v>
                      </c:pt>
                      <c:pt idx="417">
                        <c:v>44630</c:v>
                      </c:pt>
                      <c:pt idx="418">
                        <c:v>44631</c:v>
                      </c:pt>
                      <c:pt idx="419">
                        <c:v>44632</c:v>
                      </c:pt>
                      <c:pt idx="420">
                        <c:v>44633</c:v>
                      </c:pt>
                      <c:pt idx="421">
                        <c:v>44634</c:v>
                      </c:pt>
                      <c:pt idx="422">
                        <c:v>44635</c:v>
                      </c:pt>
                      <c:pt idx="423">
                        <c:v>44636</c:v>
                      </c:pt>
                      <c:pt idx="424">
                        <c:v>44637</c:v>
                      </c:pt>
                      <c:pt idx="425">
                        <c:v>44638</c:v>
                      </c:pt>
                      <c:pt idx="426">
                        <c:v>44639</c:v>
                      </c:pt>
                      <c:pt idx="427">
                        <c:v>44640</c:v>
                      </c:pt>
                      <c:pt idx="428">
                        <c:v>44641</c:v>
                      </c:pt>
                      <c:pt idx="429">
                        <c:v>44642</c:v>
                      </c:pt>
                      <c:pt idx="430">
                        <c:v>44643</c:v>
                      </c:pt>
                      <c:pt idx="431">
                        <c:v>44644</c:v>
                      </c:pt>
                      <c:pt idx="432">
                        <c:v>44645</c:v>
                      </c:pt>
                      <c:pt idx="433">
                        <c:v>44646</c:v>
                      </c:pt>
                      <c:pt idx="434">
                        <c:v>44647</c:v>
                      </c:pt>
                      <c:pt idx="435">
                        <c:v>44648</c:v>
                      </c:pt>
                      <c:pt idx="436">
                        <c:v>44649</c:v>
                      </c:pt>
                      <c:pt idx="437">
                        <c:v>44650</c:v>
                      </c:pt>
                      <c:pt idx="438">
                        <c:v>44651</c:v>
                      </c:pt>
                      <c:pt idx="439">
                        <c:v>44652</c:v>
                      </c:pt>
                      <c:pt idx="440">
                        <c:v>44653</c:v>
                      </c:pt>
                      <c:pt idx="441">
                        <c:v>44654</c:v>
                      </c:pt>
                      <c:pt idx="442">
                        <c:v>44655</c:v>
                      </c:pt>
                      <c:pt idx="443">
                        <c:v>44656</c:v>
                      </c:pt>
                      <c:pt idx="444">
                        <c:v>44657</c:v>
                      </c:pt>
                      <c:pt idx="445">
                        <c:v>44658</c:v>
                      </c:pt>
                      <c:pt idx="446">
                        <c:v>44659</c:v>
                      </c:pt>
                      <c:pt idx="447">
                        <c:v>44660</c:v>
                      </c:pt>
                      <c:pt idx="448">
                        <c:v>44661</c:v>
                      </c:pt>
                      <c:pt idx="449">
                        <c:v>44662</c:v>
                      </c:pt>
                      <c:pt idx="450">
                        <c:v>44663</c:v>
                      </c:pt>
                      <c:pt idx="451">
                        <c:v>44664</c:v>
                      </c:pt>
                      <c:pt idx="452">
                        <c:v>44665</c:v>
                      </c:pt>
                      <c:pt idx="453">
                        <c:v>44666</c:v>
                      </c:pt>
                      <c:pt idx="454">
                        <c:v>44667</c:v>
                      </c:pt>
                      <c:pt idx="455">
                        <c:v>44668</c:v>
                      </c:pt>
                      <c:pt idx="456">
                        <c:v>44669</c:v>
                      </c:pt>
                      <c:pt idx="457">
                        <c:v>44670</c:v>
                      </c:pt>
                      <c:pt idx="458">
                        <c:v>44671</c:v>
                      </c:pt>
                      <c:pt idx="459">
                        <c:v>44672</c:v>
                      </c:pt>
                      <c:pt idx="460">
                        <c:v>44673</c:v>
                      </c:pt>
                      <c:pt idx="461">
                        <c:v>44674</c:v>
                      </c:pt>
                      <c:pt idx="462">
                        <c:v>44675</c:v>
                      </c:pt>
                      <c:pt idx="463">
                        <c:v>44676</c:v>
                      </c:pt>
                      <c:pt idx="464">
                        <c:v>44677</c:v>
                      </c:pt>
                      <c:pt idx="465">
                        <c:v>44678</c:v>
                      </c:pt>
                      <c:pt idx="466">
                        <c:v>44679</c:v>
                      </c:pt>
                      <c:pt idx="467">
                        <c:v>44680</c:v>
                      </c:pt>
                      <c:pt idx="468">
                        <c:v>44681</c:v>
                      </c:pt>
                      <c:pt idx="469">
                        <c:v>44682</c:v>
                      </c:pt>
                      <c:pt idx="470">
                        <c:v>44683</c:v>
                      </c:pt>
                      <c:pt idx="471">
                        <c:v>44684</c:v>
                      </c:pt>
                      <c:pt idx="472">
                        <c:v>44685</c:v>
                      </c:pt>
                      <c:pt idx="473">
                        <c:v>44686</c:v>
                      </c:pt>
                      <c:pt idx="474">
                        <c:v>44687</c:v>
                      </c:pt>
                      <c:pt idx="475">
                        <c:v>44688</c:v>
                      </c:pt>
                      <c:pt idx="476">
                        <c:v>44689</c:v>
                      </c:pt>
                      <c:pt idx="477">
                        <c:v>44690</c:v>
                      </c:pt>
                      <c:pt idx="478">
                        <c:v>44691</c:v>
                      </c:pt>
                      <c:pt idx="479">
                        <c:v>44692</c:v>
                      </c:pt>
                      <c:pt idx="480">
                        <c:v>44693</c:v>
                      </c:pt>
                      <c:pt idx="481">
                        <c:v>44694</c:v>
                      </c:pt>
                      <c:pt idx="482">
                        <c:v>44695</c:v>
                      </c:pt>
                      <c:pt idx="483">
                        <c:v>44696</c:v>
                      </c:pt>
                      <c:pt idx="484">
                        <c:v>44697</c:v>
                      </c:pt>
                      <c:pt idx="485">
                        <c:v>44698</c:v>
                      </c:pt>
                      <c:pt idx="486">
                        <c:v>44699</c:v>
                      </c:pt>
                      <c:pt idx="487">
                        <c:v>44700</c:v>
                      </c:pt>
                      <c:pt idx="488">
                        <c:v>44701</c:v>
                      </c:pt>
                      <c:pt idx="489">
                        <c:v>44702</c:v>
                      </c:pt>
                      <c:pt idx="490">
                        <c:v>44703</c:v>
                      </c:pt>
                      <c:pt idx="491">
                        <c:v>44704</c:v>
                      </c:pt>
                      <c:pt idx="492">
                        <c:v>44705</c:v>
                      </c:pt>
                      <c:pt idx="493">
                        <c:v>44706</c:v>
                      </c:pt>
                      <c:pt idx="494">
                        <c:v>44707</c:v>
                      </c:pt>
                      <c:pt idx="495">
                        <c:v>44708</c:v>
                      </c:pt>
                      <c:pt idx="496">
                        <c:v>44709</c:v>
                      </c:pt>
                      <c:pt idx="497">
                        <c:v>44710</c:v>
                      </c:pt>
                      <c:pt idx="498">
                        <c:v>44711</c:v>
                      </c:pt>
                      <c:pt idx="499">
                        <c:v>44712</c:v>
                      </c:pt>
                      <c:pt idx="500">
                        <c:v>44713</c:v>
                      </c:pt>
                      <c:pt idx="501">
                        <c:v>44714</c:v>
                      </c:pt>
                      <c:pt idx="502">
                        <c:v>44715</c:v>
                      </c:pt>
                      <c:pt idx="503">
                        <c:v>44716</c:v>
                      </c:pt>
                      <c:pt idx="504">
                        <c:v>44717</c:v>
                      </c:pt>
                      <c:pt idx="505">
                        <c:v>44718</c:v>
                      </c:pt>
                      <c:pt idx="506">
                        <c:v>44719</c:v>
                      </c:pt>
                      <c:pt idx="507">
                        <c:v>44720</c:v>
                      </c:pt>
                      <c:pt idx="508">
                        <c:v>44721</c:v>
                      </c:pt>
                      <c:pt idx="509">
                        <c:v>44722</c:v>
                      </c:pt>
                      <c:pt idx="510">
                        <c:v>44723</c:v>
                      </c:pt>
                      <c:pt idx="511">
                        <c:v>44724</c:v>
                      </c:pt>
                      <c:pt idx="512">
                        <c:v>44725</c:v>
                      </c:pt>
                      <c:pt idx="513">
                        <c:v>44726</c:v>
                      </c:pt>
                      <c:pt idx="514">
                        <c:v>44727</c:v>
                      </c:pt>
                      <c:pt idx="515">
                        <c:v>44728</c:v>
                      </c:pt>
                      <c:pt idx="516">
                        <c:v>44729</c:v>
                      </c:pt>
                      <c:pt idx="517">
                        <c:v>44730</c:v>
                      </c:pt>
                      <c:pt idx="518">
                        <c:v>44731</c:v>
                      </c:pt>
                      <c:pt idx="519">
                        <c:v>44732</c:v>
                      </c:pt>
                      <c:pt idx="520">
                        <c:v>44733</c:v>
                      </c:pt>
                      <c:pt idx="521">
                        <c:v>44734</c:v>
                      </c:pt>
                      <c:pt idx="522">
                        <c:v>44735</c:v>
                      </c:pt>
                      <c:pt idx="523">
                        <c:v>44736</c:v>
                      </c:pt>
                      <c:pt idx="524">
                        <c:v>44737</c:v>
                      </c:pt>
                      <c:pt idx="525">
                        <c:v>44738</c:v>
                      </c:pt>
                      <c:pt idx="526">
                        <c:v>44739</c:v>
                      </c:pt>
                      <c:pt idx="527">
                        <c:v>44740</c:v>
                      </c:pt>
                      <c:pt idx="528">
                        <c:v>44741</c:v>
                      </c:pt>
                      <c:pt idx="529">
                        <c:v>44742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'Traj. Vacinação Base 11-fev'!$M$4:$M$533</c15:sqref>
                        </c15:formulaRef>
                      </c:ext>
                    </c:extLst>
                    <c:numCache>
                      <c:formatCode>General</c:formatCode>
                      <c:ptCount val="530"/>
                      <c:pt idx="23" formatCode="#,##0">
                        <c:v>221089.93142857144</c:v>
                      </c:pt>
                      <c:pt idx="24" formatCode="#,##0">
                        <c:v>216081.22011428574</c:v>
                      </c:pt>
                      <c:pt idx="25" formatCode="#,##0">
                        <c:v>211705.57177600003</c:v>
                      </c:pt>
                      <c:pt idx="26" formatCode="#,##0">
                        <c:v>201928.9089327543</c:v>
                      </c:pt>
                      <c:pt idx="27" formatCode="#,##0">
                        <c:v>213423.5967186359</c:v>
                      </c:pt>
                      <c:pt idx="28" formatCode="#,##0">
                        <c:v>213819.73957577877</c:v>
                      </c:pt>
                      <c:pt idx="29" formatCode="#,##0">
                        <c:v>222086.81487309563</c:v>
                      </c:pt>
                      <c:pt idx="30" formatCode="#,##0">
                        <c:v>230684.57318230518</c:v>
                      </c:pt>
                      <c:pt idx="31" formatCode="#,##0">
                        <c:v>239626.24182388317</c:v>
                      </c:pt>
                      <c:pt idx="32" formatCode="#,##0">
                        <c:v>248925.57721112421</c:v>
                      </c:pt>
                      <c:pt idx="33" formatCode="#,##0">
                        <c:v>258596.88601385491</c:v>
                      </c:pt>
                      <c:pt idx="34" formatCode="#,##0">
                        <c:v>268193.81785195711</c:v>
                      </c:pt>
                      <c:pt idx="35" formatCode="#,##0">
                        <c:v>268193.81785195711</c:v>
                      </c:pt>
                      <c:pt idx="36" formatCode="#,##0">
                        <c:v>277699.56076734362</c:v>
                      </c:pt>
                      <c:pt idx="37" formatCode="#,##0">
                        <c:v>287096.21521721844</c:v>
                      </c:pt>
                      <c:pt idx="38" formatCode="#,##0">
                        <c:v>296364.73811749753</c:v>
                      </c:pt>
                      <c:pt idx="39" formatCode="#,##0">
                        <c:v>305484.88427436916</c:v>
                      </c:pt>
                      <c:pt idx="40" formatCode="#,##0">
                        <c:v>314435.14508831454</c:v>
                      </c:pt>
                      <c:pt idx="41" formatCode="#,##0">
                        <c:v>323653.91372667823</c:v>
                      </c:pt>
                      <c:pt idx="42" formatCode="#,##0">
                        <c:v>323653.91372667823</c:v>
                      </c:pt>
                      <c:pt idx="43" formatCode="#,##0">
                        <c:v>331447.48377632245</c:v>
                      </c:pt>
                      <c:pt idx="44" formatCode="#,##0">
                        <c:v>337773.09927958559</c:v>
                      </c:pt>
                      <c:pt idx="45" formatCode="#,##0">
                        <c:v>342586.72160007613</c:v>
                      </c:pt>
                      <c:pt idx="46" formatCode="#,##0">
                        <c:v>345842.99094231101</c:v>
                      </c:pt>
                      <c:pt idx="47" formatCode="#,##0">
                        <c:v>347495.18671694252</c:v>
                      </c:pt>
                      <c:pt idx="48" formatCode="#,##0">
                        <c:v>347495.18671694252</c:v>
                      </c:pt>
                      <c:pt idx="49" formatCode="#,##0">
                        <c:v>347495.18671694252</c:v>
                      </c:pt>
                      <c:pt idx="50" formatCode="#,##0">
                        <c:v>347495.18671694252</c:v>
                      </c:pt>
                      <c:pt idx="51" formatCode="#,##0">
                        <c:v>347495.18671694252</c:v>
                      </c:pt>
                      <c:pt idx="52" formatCode="#,##0">
                        <c:v>347495.18671694252</c:v>
                      </c:pt>
                      <c:pt idx="53" formatCode="#,##0">
                        <c:v>347495.18671694252</c:v>
                      </c:pt>
                      <c:pt idx="54" formatCode="#,##0">
                        <c:v>347495.18671694252</c:v>
                      </c:pt>
                      <c:pt idx="55" formatCode="#,##0">
                        <c:v>347495.18671694252</c:v>
                      </c:pt>
                      <c:pt idx="56" formatCode="#,##0">
                        <c:v>347495.18671694252</c:v>
                      </c:pt>
                      <c:pt idx="57" formatCode="#,##0">
                        <c:v>347495.18671694252</c:v>
                      </c:pt>
                      <c:pt idx="58" formatCode="#,##0">
                        <c:v>348062.44059956598</c:v>
                      </c:pt>
                      <c:pt idx="59" formatCode="#,##0">
                        <c:v>349202.62090363912</c:v>
                      </c:pt>
                      <c:pt idx="60" formatCode="#,##0">
                        <c:v>350921.45689337654</c:v>
                      </c:pt>
                      <c:pt idx="61" formatCode="#,##0">
                        <c:v>353224.73512563482</c:v>
                      </c:pt>
                      <c:pt idx="62" formatCode="#,##0">
                        <c:v>356118.3000228391</c:v>
                      </c:pt>
                      <c:pt idx="63" formatCode="#,##0">
                        <c:v>356118.3000228391</c:v>
                      </c:pt>
                      <c:pt idx="64" formatCode="#,##0">
                        <c:v>359608.05445163889</c:v>
                      </c:pt>
                      <c:pt idx="65" formatCode="#,##0">
                        <c:v>363132.70642472676</c:v>
                      </c:pt>
                      <c:pt idx="66" formatCode="#,##0">
                        <c:v>366692.6049175454</c:v>
                      </c:pt>
                      <c:pt idx="67" formatCode="#,##0">
                        <c:v>370288.10239529231</c:v>
                      </c:pt>
                      <c:pt idx="68" formatCode="#,##0">
                        <c:v>373919.55484781665</c:v>
                      </c:pt>
                      <c:pt idx="69" formatCode="#,##0">
                        <c:v>377587.32182486623</c:v>
                      </c:pt>
                      <c:pt idx="70" formatCode="#,##0">
                        <c:v>377587.32182486623</c:v>
                      </c:pt>
                      <c:pt idx="71" formatCode="#,##0">
                        <c:v>381291.76647168631</c:v>
                      </c:pt>
                      <c:pt idx="72" formatCode="#,##0">
                        <c:v>385033.25556497456</c:v>
                      </c:pt>
                      <c:pt idx="73" formatCode="#,##0">
                        <c:v>388812.15954919573</c:v>
                      </c:pt>
                      <c:pt idx="74" formatCode="#,##0">
                        <c:v>392954.87442847638</c:v>
                      </c:pt>
                      <c:pt idx="75" formatCode="#,##0">
                        <c:v>397469.92863959551</c:v>
                      </c:pt>
                      <c:pt idx="76" formatCode="#,##0">
                        <c:v>402366.00925861701</c:v>
                      </c:pt>
                      <c:pt idx="77" formatCode="#,##0">
                        <c:v>402366.00925861701</c:v>
                      </c:pt>
                      <c:pt idx="78" formatCode="#,##0">
                        <c:v>407651.96468760673</c:v>
                      </c:pt>
                      <c:pt idx="79" formatCode="#,##0">
                        <c:v>413336.80738472118</c:v>
                      </c:pt>
                      <c:pt idx="80" formatCode="#,##0">
                        <c:v>419429.71663834911</c:v>
                      </c:pt>
                      <c:pt idx="81" formatCode="#,##0">
                        <c:v>425614.01953078149</c:v>
                      </c:pt>
                      <c:pt idx="82" formatCode="#,##0">
                        <c:v>431891.08696660033</c:v>
                      </c:pt>
                      <c:pt idx="83" formatCode="#,##0">
                        <c:v>438262.31041395635</c:v>
                      </c:pt>
                      <c:pt idx="84" formatCode="#,##0">
                        <c:v>438262.31041395635</c:v>
                      </c:pt>
                      <c:pt idx="85" formatCode="#,##0">
                        <c:v>444729.10221302282</c:v>
                      </c:pt>
                      <c:pt idx="86" formatCode="#,##0">
                        <c:v>451292.89588907536</c:v>
                      </c:pt>
                      <c:pt idx="87" formatCode="#,##0">
                        <c:v>457955.14647026855</c:v>
                      </c:pt>
                      <c:pt idx="88" formatCode="#,##0">
                        <c:v>464717.33081017964</c:v>
                      </c:pt>
                      <c:pt idx="89" formatCode="#,##0">
                        <c:v>471580.94791518938</c:v>
                      </c:pt>
                      <c:pt idx="90" formatCode="#,##0">
                        <c:v>478547.51927677431</c:v>
                      </c:pt>
                      <c:pt idx="91" formatCode="#,##0">
                        <c:v>478547.51927677431</c:v>
                      </c:pt>
                      <c:pt idx="92" formatCode="#,##0">
                        <c:v>485618.58920878306</c:v>
                      </c:pt>
                      <c:pt idx="93" formatCode="#,##0">
                        <c:v>492795.72518977191</c:v>
                      </c:pt>
                      <c:pt idx="94" formatCode="#,##0">
                        <c:v>500080.51821047562</c:v>
                      </c:pt>
                      <c:pt idx="95" formatCode="#,##0">
                        <c:v>507474.58312648971</c:v>
                      </c:pt>
                      <c:pt idx="96" formatCode="#,##0">
                        <c:v>514979.55901624431</c:v>
                      </c:pt>
                      <c:pt idx="97" formatCode="#,##0">
                        <c:v>522597.109544345</c:v>
                      </c:pt>
                      <c:pt idx="98" formatCode="#,##0">
                        <c:v>522597.109544345</c:v>
                      </c:pt>
                      <c:pt idx="99" formatCode="#,##0">
                        <c:v>530328.92333036719</c:v>
                      </c:pt>
                      <c:pt idx="100" formatCode="#,##0">
                        <c:v>538176.71432317991</c:v>
                      </c:pt>
                      <c:pt idx="101" formatCode="#,##0">
                        <c:v>546142.22218088456</c:v>
                      </c:pt>
                      <c:pt idx="102" formatCode="#,##0">
                        <c:v>554227.212656455</c:v>
                      </c:pt>
                      <c:pt idx="103" formatCode="#,##0">
                        <c:v>562433.47798915883</c:v>
                      </c:pt>
                      <c:pt idx="104" formatCode="#,##0">
                        <c:v>570282.70180724561</c:v>
                      </c:pt>
                      <c:pt idx="105" formatCode="#,##0">
                        <c:v>570282.70180724561</c:v>
                      </c:pt>
                      <c:pt idx="106" formatCode="#,##0">
                        <c:v>577764.72713304998</c:v>
                      </c:pt>
                      <c:pt idx="107" formatCode="#,##0">
                        <c:v>584869.19662069215</c:v>
                      </c:pt>
                      <c:pt idx="108" formatCode="#,##0">
                        <c:v>591585.54907041916</c:v>
                      </c:pt>
                      <c:pt idx="109" formatCode="#,##0">
                        <c:v>597903.01588585996</c:v>
                      </c:pt>
                      <c:pt idx="110" formatCode="#,##0">
                        <c:v>603810.61747329019</c:v>
                      </c:pt>
                      <c:pt idx="111" formatCode="#,##0">
                        <c:v>609777.29507659434</c:v>
                      </c:pt>
                      <c:pt idx="112" formatCode="#,##0">
                        <c:v>609777.29507659434</c:v>
                      </c:pt>
                      <c:pt idx="113" formatCode="#,##0">
                        <c:v>615803.63945593184</c:v>
                      </c:pt>
                      <c:pt idx="114" formatCode="#,##0">
                        <c:v>621890.24727906263</c:v>
                      </c:pt>
                      <c:pt idx="115" formatCode="#,##0">
                        <c:v>628037.72118042468</c:v>
                      </c:pt>
                      <c:pt idx="116" formatCode="#,##0">
                        <c:v>634246.66982080019</c:v>
                      </c:pt>
                      <c:pt idx="117" formatCode="#,##0">
                        <c:v>640517.70794757979</c:v>
                      </c:pt>
                      <c:pt idx="118" formatCode="#,##0">
                        <c:v>646851.45645562687</c:v>
                      </c:pt>
                      <c:pt idx="119" formatCode="#,##0">
                        <c:v>646851.45645562687</c:v>
                      </c:pt>
                      <c:pt idx="120" formatCode="#,##0">
                        <c:v>654341.42040897568</c:v>
                      </c:pt>
                      <c:pt idx="121" formatCode="#,##0">
                        <c:v>663021.01952128334</c:v>
                      </c:pt>
                      <c:pt idx="122" formatCode="#,##0">
                        <c:v>672924.44485452806</c:v>
                      </c:pt>
                      <c:pt idx="123" formatCode="#,##0">
                        <c:v>684086.67527551553</c:v>
                      </c:pt>
                      <c:pt idx="124" formatCode="#,##0">
                        <c:v>696543.49425181118</c:v>
                      </c:pt>
                      <c:pt idx="125" formatCode="#,##0">
                        <c:v>710331.50699399028</c:v>
                      </c:pt>
                      <c:pt idx="126" formatCode="#,##0">
                        <c:v>710331.50699399028</c:v>
                      </c:pt>
                      <c:pt idx="127" formatCode="#,##0">
                        <c:v>724395.279991013</c:v>
                      </c:pt>
                      <c:pt idx="128" formatCode="#,##0">
                        <c:v>738740.32844797603</c:v>
                      </c:pt>
                      <c:pt idx="129" formatCode="#,##0">
                        <c:v>753372.27787407837</c:v>
                      </c:pt>
                      <c:pt idx="130" formatCode="#,##0">
                        <c:v>768296.86628870282</c:v>
                      </c:pt>
                      <c:pt idx="131" formatCode="#,##0">
                        <c:v>783519.94647161977</c:v>
                      </c:pt>
                      <c:pt idx="132" formatCode="#,##0">
                        <c:v>799047.48825819499</c:v>
                      </c:pt>
                      <c:pt idx="133" formatCode="#,##0">
                        <c:v>799047.48825819499</c:v>
                      </c:pt>
                      <c:pt idx="134" formatCode="#,##0">
                        <c:v>814885.58088050189</c:v>
                      </c:pt>
                      <c:pt idx="135" formatCode="#,##0">
                        <c:v>829626.68117963593</c:v>
                      </c:pt>
                      <c:pt idx="136" formatCode="#,##0">
                        <c:v>843234.71176737791</c:v>
                      </c:pt>
                      <c:pt idx="137" formatCode="#,##0">
                        <c:v>855672.73233232589</c:v>
                      </c:pt>
                      <c:pt idx="138" formatCode="#,##0">
                        <c:v>866902.92096767877</c:v>
                      </c:pt>
                      <c:pt idx="139" formatCode="#,##0">
                        <c:v>876886.55511143547</c:v>
                      </c:pt>
                      <c:pt idx="140" formatCode="#,##0">
                        <c:v>876886.55511143547</c:v>
                      </c:pt>
                      <c:pt idx="141" formatCode="#,##0">
                        <c:v>885583.99209112127</c:v>
                      </c:pt>
                      <c:pt idx="142" formatCode="#,##0">
                        <c:v>894368.40344060399</c:v>
                      </c:pt>
                      <c:pt idx="143" formatCode="#,##0">
                        <c:v>903240.65890358144</c:v>
                      </c:pt>
                      <c:pt idx="144" formatCode="#,##0">
                        <c:v>912201.63692118879</c:v>
                      </c:pt>
                      <c:pt idx="145" formatCode="#,##0">
                        <c:v>921252.22471897211</c:v>
                      </c:pt>
                      <c:pt idx="146" formatCode="#,##0">
                        <c:v>930393.31839473336</c:v>
                      </c:pt>
                      <c:pt idx="147" formatCode="#,##0">
                        <c:v>930393.31839473336</c:v>
                      </c:pt>
                      <c:pt idx="148" formatCode="#,##0">
                        <c:v>939625.82300725207</c:v>
                      </c:pt>
                      <c:pt idx="149" formatCode="#,##0">
                        <c:v>948950.65266589611</c:v>
                      </c:pt>
                      <c:pt idx="150" formatCode="#,##0">
                        <c:v>958368.73062112636</c:v>
                      </c:pt>
                      <c:pt idx="151" formatCode="#,##0">
                        <c:v>967880.98935590894</c:v>
                      </c:pt>
                      <c:pt idx="152" formatCode="#,##0">
                        <c:v>977488.3706780395</c:v>
                      </c:pt>
                      <c:pt idx="153" formatCode="#,##0">
                        <c:v>987191.82581339125</c:v>
                      </c:pt>
                      <c:pt idx="154" formatCode="#,##0">
                        <c:v>987191.82581339125</c:v>
                      </c:pt>
                      <c:pt idx="155" formatCode="#,##0">
                        <c:v>996992.31550009653</c:v>
                      </c:pt>
                      <c:pt idx="156" formatCode="#,##0">
                        <c:v>1006890.8100836688</c:v>
                      </c:pt>
                      <c:pt idx="157" formatCode="#,##0">
                        <c:v>1016888.2896130771</c:v>
                      </c:pt>
                      <c:pt idx="158" formatCode="#,##0">
                        <c:v>1026985.7439377792</c:v>
                      </c:pt>
                      <c:pt idx="159" formatCode="#,##0">
                        <c:v>1036313.0231798961</c:v>
                      </c:pt>
                      <c:pt idx="160" formatCode="#,##0">
                        <c:v>1044858.069840472</c:v>
                      </c:pt>
                      <c:pt idx="161" formatCode="#,##0">
                        <c:v>1044858.069840472</c:v>
                      </c:pt>
                      <c:pt idx="162" formatCode="#,##0">
                        <c:v>1052608.6840668223</c:v>
                      </c:pt>
                      <c:pt idx="163" formatCode="#,##0">
                        <c:v>1059552.5221201002</c:v>
                      </c:pt>
                      <c:pt idx="164" formatCode="#,##0">
                        <c:v>1065677.0948269989</c:v>
                      </c:pt>
                      <c:pt idx="165" formatCode="#,##0">
                        <c:v>1070076.6187698727</c:v>
                      </c:pt>
                      <c:pt idx="166" formatCode="#,##0">
                        <c:v>1073604.9930869138</c:v>
                      </c:pt>
                      <c:pt idx="167" formatCode="#,##0">
                        <c:v>1076257.8620299934</c:v>
                      </c:pt>
                      <c:pt idx="168" formatCode="#,##0">
                        <c:v>1076257.8620299934</c:v>
                      </c:pt>
                      <c:pt idx="169" formatCode="#,##0">
                        <c:v>1078030.8480722415</c:v>
                      </c:pt>
                      <c:pt idx="170" formatCode="#,##0">
                        <c:v>1078919.5517991537</c:v>
                      </c:pt>
                      <c:pt idx="171" formatCode="#,##0">
                        <c:v>1078919.5517991537</c:v>
                      </c:pt>
                      <c:pt idx="172" formatCode="#,##0">
                        <c:v>1078919.5517991537</c:v>
                      </c:pt>
                      <c:pt idx="173" formatCode="#,##0">
                        <c:v>1078919.5517991537</c:v>
                      </c:pt>
                      <c:pt idx="174" formatCode="#,##0">
                        <c:v>1078919.5517991537</c:v>
                      </c:pt>
                      <c:pt idx="175" formatCode="#,##0">
                        <c:v>1078919.5517991537</c:v>
                      </c:pt>
                      <c:pt idx="176" formatCode="#,##0">
                        <c:v>1078919.5517991537</c:v>
                      </c:pt>
                      <c:pt idx="177" formatCode="#,##0">
                        <c:v>1078919.5517991537</c:v>
                      </c:pt>
                      <c:pt idx="178" formatCode="#,##0">
                        <c:v>1078919.5517991537</c:v>
                      </c:pt>
                      <c:pt idx="179" formatCode="#,##0">
                        <c:v>1078919.5517991537</c:v>
                      </c:pt>
                      <c:pt idx="180" formatCode="#,##0">
                        <c:v>1078919.5517991537</c:v>
                      </c:pt>
                      <c:pt idx="181" formatCode="#,##0">
                        <c:v>1078919.5517991537</c:v>
                      </c:pt>
                      <c:pt idx="182" formatCode="#,##0">
                        <c:v>1078919.5517991537</c:v>
                      </c:pt>
                      <c:pt idx="183" formatCode="#,##0">
                        <c:v>1078919.5517991537</c:v>
                      </c:pt>
                      <c:pt idx="184" formatCode="#,##0">
                        <c:v>1078919.5517991537</c:v>
                      </c:pt>
                      <c:pt idx="185" formatCode="#,##0">
                        <c:v>1078919.5517991537</c:v>
                      </c:pt>
                      <c:pt idx="186" formatCode="#,##0">
                        <c:v>1078919.5517991537</c:v>
                      </c:pt>
                      <c:pt idx="187" formatCode="#,##0">
                        <c:v>1078919.5517991537</c:v>
                      </c:pt>
                      <c:pt idx="188" formatCode="#,##0">
                        <c:v>1078919.5517991537</c:v>
                      </c:pt>
                      <c:pt idx="189" formatCode="#,##0">
                        <c:v>1078919.5517991537</c:v>
                      </c:pt>
                      <c:pt idx="190" formatCode="#,##0">
                        <c:v>1078919.5517991537</c:v>
                      </c:pt>
                      <c:pt idx="191" formatCode="#,##0">
                        <c:v>1078919.5517991537</c:v>
                      </c:pt>
                      <c:pt idx="192" formatCode="#,##0">
                        <c:v>1078919.5517991537</c:v>
                      </c:pt>
                      <c:pt idx="193" formatCode="#,##0">
                        <c:v>1078919.5517991537</c:v>
                      </c:pt>
                      <c:pt idx="194" formatCode="#,##0">
                        <c:v>1078919.5517991537</c:v>
                      </c:pt>
                      <c:pt idx="195" formatCode="#,##0">
                        <c:v>1078919.5517991537</c:v>
                      </c:pt>
                      <c:pt idx="196" formatCode="#,##0">
                        <c:v>1078919.5517991537</c:v>
                      </c:pt>
                      <c:pt idx="197" formatCode="#,##0">
                        <c:v>1078919.5517991537</c:v>
                      </c:pt>
                      <c:pt idx="198" formatCode="#,##0">
                        <c:v>1078919.5517991537</c:v>
                      </c:pt>
                      <c:pt idx="199" formatCode="#,##0">
                        <c:v>1078919.5517991537</c:v>
                      </c:pt>
                      <c:pt idx="200" formatCode="#,##0">
                        <c:v>1078919.5517991537</c:v>
                      </c:pt>
                      <c:pt idx="201" formatCode="#,##0">
                        <c:v>1078919.5517991537</c:v>
                      </c:pt>
                      <c:pt idx="202" formatCode="#,##0">
                        <c:v>1078919.5517991537</c:v>
                      </c:pt>
                      <c:pt idx="203" formatCode="#,##0">
                        <c:v>1078919.5517991537</c:v>
                      </c:pt>
                      <c:pt idx="204" formatCode="#,##0">
                        <c:v>1078919.5517991537</c:v>
                      </c:pt>
                      <c:pt idx="205" formatCode="#,##0">
                        <c:v>1078919.5517991537</c:v>
                      </c:pt>
                      <c:pt idx="206" formatCode="#,##0">
                        <c:v>1078919.5517991537</c:v>
                      </c:pt>
                      <c:pt idx="207" formatCode="#,##0">
                        <c:v>1078919.5517991537</c:v>
                      </c:pt>
                      <c:pt idx="208" formatCode="#,##0">
                        <c:v>1078919.5517991537</c:v>
                      </c:pt>
                      <c:pt idx="209" formatCode="#,##0">
                        <c:v>1078919.5517991537</c:v>
                      </c:pt>
                      <c:pt idx="210" formatCode="#,##0">
                        <c:v>1078919.5517991537</c:v>
                      </c:pt>
                      <c:pt idx="211" formatCode="#,##0">
                        <c:v>1078919.5517991537</c:v>
                      </c:pt>
                      <c:pt idx="212" formatCode="#,##0">
                        <c:v>1078919.5517991537</c:v>
                      </c:pt>
                      <c:pt idx="213" formatCode="#,##0">
                        <c:v>1078919.5517991537</c:v>
                      </c:pt>
                      <c:pt idx="214" formatCode="#,##0">
                        <c:v>1078919.5517991537</c:v>
                      </c:pt>
                      <c:pt idx="215" formatCode="#,##0">
                        <c:v>1078919.5517991537</c:v>
                      </c:pt>
                      <c:pt idx="216" formatCode="#,##0">
                        <c:v>1078919.5517991537</c:v>
                      </c:pt>
                      <c:pt idx="217" formatCode="#,##0">
                        <c:v>1078919.5517991537</c:v>
                      </c:pt>
                      <c:pt idx="218" formatCode="#,##0">
                        <c:v>1078919.5517991537</c:v>
                      </c:pt>
                      <c:pt idx="219" formatCode="#,##0">
                        <c:v>1078919.5517991537</c:v>
                      </c:pt>
                      <c:pt idx="220" formatCode="#,##0">
                        <c:v>1078919.5517991537</c:v>
                      </c:pt>
                      <c:pt idx="221" formatCode="#,##0">
                        <c:v>1078919.5517991537</c:v>
                      </c:pt>
                      <c:pt idx="222" formatCode="#,##0">
                        <c:v>1078919.5517991537</c:v>
                      </c:pt>
                      <c:pt idx="223" formatCode="#,##0">
                        <c:v>1078919.5517991537</c:v>
                      </c:pt>
                      <c:pt idx="224" formatCode="#,##0">
                        <c:v>1078919.5517991537</c:v>
                      </c:pt>
                      <c:pt idx="225" formatCode="#,##0">
                        <c:v>1078919.5517991537</c:v>
                      </c:pt>
                      <c:pt idx="226" formatCode="#,##0">
                        <c:v>1078919.5517991537</c:v>
                      </c:pt>
                      <c:pt idx="227" formatCode="#,##0">
                        <c:v>1078919.5517991537</c:v>
                      </c:pt>
                      <c:pt idx="228" formatCode="#,##0">
                        <c:v>1078919.5517991537</c:v>
                      </c:pt>
                      <c:pt idx="229" formatCode="#,##0">
                        <c:v>1078919.5517991537</c:v>
                      </c:pt>
                      <c:pt idx="230" formatCode="#,##0">
                        <c:v>1078919.5517991537</c:v>
                      </c:pt>
                      <c:pt idx="231" formatCode="#,##0">
                        <c:v>1078919.5517991537</c:v>
                      </c:pt>
                      <c:pt idx="232" formatCode="#,##0">
                        <c:v>1078919.5517991537</c:v>
                      </c:pt>
                      <c:pt idx="233" formatCode="#,##0">
                        <c:v>1078919.5517991537</c:v>
                      </c:pt>
                      <c:pt idx="234" formatCode="#,##0">
                        <c:v>1078919.5517991537</c:v>
                      </c:pt>
                      <c:pt idx="235" formatCode="#,##0">
                        <c:v>1078919.5517991537</c:v>
                      </c:pt>
                      <c:pt idx="236" formatCode="#,##0">
                        <c:v>1078919.5517991537</c:v>
                      </c:pt>
                      <c:pt idx="237" formatCode="#,##0">
                        <c:v>1078919.5517991537</c:v>
                      </c:pt>
                      <c:pt idx="238" formatCode="#,##0">
                        <c:v>1078919.5517991537</c:v>
                      </c:pt>
                      <c:pt idx="239" formatCode="#,##0">
                        <c:v>1078919.5517991537</c:v>
                      </c:pt>
                      <c:pt idx="240" formatCode="#,##0">
                        <c:v>1078919.5517991537</c:v>
                      </c:pt>
                      <c:pt idx="241" formatCode="#,##0">
                        <c:v>1078919.5517991537</c:v>
                      </c:pt>
                      <c:pt idx="242" formatCode="#,##0">
                        <c:v>1078919.5517991537</c:v>
                      </c:pt>
                      <c:pt idx="243" formatCode="#,##0">
                        <c:v>1078919.5517991537</c:v>
                      </c:pt>
                      <c:pt idx="244" formatCode="#,##0">
                        <c:v>1078919.5517991537</c:v>
                      </c:pt>
                      <c:pt idx="245" formatCode="#,##0">
                        <c:v>1078919.5517991537</c:v>
                      </c:pt>
                      <c:pt idx="246" formatCode="#,##0">
                        <c:v>1078919.5517991537</c:v>
                      </c:pt>
                      <c:pt idx="247" formatCode="#,##0">
                        <c:v>1078919.5517991537</c:v>
                      </c:pt>
                      <c:pt idx="248" formatCode="#,##0">
                        <c:v>1078919.5517991537</c:v>
                      </c:pt>
                      <c:pt idx="249" formatCode="#,##0">
                        <c:v>1078919.5517991537</c:v>
                      </c:pt>
                      <c:pt idx="250" formatCode="#,##0">
                        <c:v>1078919.5517991537</c:v>
                      </c:pt>
                      <c:pt idx="251" formatCode="#,##0">
                        <c:v>1078919.5517991537</c:v>
                      </c:pt>
                      <c:pt idx="252" formatCode="#,##0">
                        <c:v>1078919.5517991537</c:v>
                      </c:pt>
                      <c:pt idx="253" formatCode="#,##0">
                        <c:v>1078919.5517991537</c:v>
                      </c:pt>
                      <c:pt idx="254" formatCode="#,##0">
                        <c:v>1078919.5517991537</c:v>
                      </c:pt>
                      <c:pt idx="255" formatCode="#,##0">
                        <c:v>1078919.5517991537</c:v>
                      </c:pt>
                      <c:pt idx="256" formatCode="#,##0">
                        <c:v>1078919.5517991537</c:v>
                      </c:pt>
                      <c:pt idx="257" formatCode="#,##0">
                        <c:v>1078919.5517991537</c:v>
                      </c:pt>
                      <c:pt idx="258" formatCode="#,##0">
                        <c:v>1078919.5517991537</c:v>
                      </c:pt>
                      <c:pt idx="259" formatCode="#,##0">
                        <c:v>1078919.5517991537</c:v>
                      </c:pt>
                      <c:pt idx="260" formatCode="#,##0">
                        <c:v>1078919.5517991537</c:v>
                      </c:pt>
                      <c:pt idx="261" formatCode="#,##0">
                        <c:v>1078919.5517991537</c:v>
                      </c:pt>
                      <c:pt idx="262" formatCode="#,##0">
                        <c:v>1078919.5517991537</c:v>
                      </c:pt>
                      <c:pt idx="263" formatCode="#,##0">
                        <c:v>1078919.5517991537</c:v>
                      </c:pt>
                      <c:pt idx="264" formatCode="#,##0">
                        <c:v>1078919.5517991537</c:v>
                      </c:pt>
                      <c:pt idx="265" formatCode="#,##0">
                        <c:v>1078919.5517991537</c:v>
                      </c:pt>
                      <c:pt idx="266" formatCode="#,##0">
                        <c:v>1078919.5517991537</c:v>
                      </c:pt>
                      <c:pt idx="267" formatCode="#,##0">
                        <c:v>1078919.5517991537</c:v>
                      </c:pt>
                      <c:pt idx="268" formatCode="#,##0">
                        <c:v>1078919.5517991537</c:v>
                      </c:pt>
                      <c:pt idx="269" formatCode="#,##0">
                        <c:v>1078919.5517991537</c:v>
                      </c:pt>
                      <c:pt idx="270" formatCode="#,##0">
                        <c:v>1078919.5517991537</c:v>
                      </c:pt>
                      <c:pt idx="271" formatCode="#,##0">
                        <c:v>1078919.5517991537</c:v>
                      </c:pt>
                      <c:pt idx="272" formatCode="#,##0">
                        <c:v>1078919.5517991537</c:v>
                      </c:pt>
                      <c:pt idx="273" formatCode="#,##0">
                        <c:v>1078919.5517991537</c:v>
                      </c:pt>
                      <c:pt idx="274" formatCode="#,##0">
                        <c:v>1078919.5517991537</c:v>
                      </c:pt>
                      <c:pt idx="275" formatCode="#,##0">
                        <c:v>1078919.5517991537</c:v>
                      </c:pt>
                      <c:pt idx="276" formatCode="#,##0">
                        <c:v>1078919.5517991537</c:v>
                      </c:pt>
                      <c:pt idx="277" formatCode="#,##0">
                        <c:v>1078919.5517991537</c:v>
                      </c:pt>
                      <c:pt idx="278" formatCode="#,##0">
                        <c:v>1078919.5517991537</c:v>
                      </c:pt>
                      <c:pt idx="279" formatCode="#,##0">
                        <c:v>1078919.5517991537</c:v>
                      </c:pt>
                      <c:pt idx="280" formatCode="#,##0">
                        <c:v>1078919.5517991537</c:v>
                      </c:pt>
                      <c:pt idx="281" formatCode="#,##0">
                        <c:v>1078919.5517991537</c:v>
                      </c:pt>
                      <c:pt idx="282" formatCode="#,##0">
                        <c:v>1078919.5517991537</c:v>
                      </c:pt>
                      <c:pt idx="283" formatCode="#,##0">
                        <c:v>1078919.5517991537</c:v>
                      </c:pt>
                      <c:pt idx="284" formatCode="#,##0">
                        <c:v>1078919.5517991537</c:v>
                      </c:pt>
                      <c:pt idx="285" formatCode="#,##0">
                        <c:v>1078919.5517991537</c:v>
                      </c:pt>
                      <c:pt idx="286" formatCode="#,##0">
                        <c:v>1078919.5517991537</c:v>
                      </c:pt>
                      <c:pt idx="287" formatCode="#,##0">
                        <c:v>1078919.5517991537</c:v>
                      </c:pt>
                      <c:pt idx="288" formatCode="#,##0">
                        <c:v>1078919.5517991537</c:v>
                      </c:pt>
                      <c:pt idx="289" formatCode="#,##0">
                        <c:v>1078919.5517991537</c:v>
                      </c:pt>
                      <c:pt idx="290" formatCode="#,##0">
                        <c:v>1078919.5517991537</c:v>
                      </c:pt>
                      <c:pt idx="291" formatCode="#,##0">
                        <c:v>1078919.5517991537</c:v>
                      </c:pt>
                      <c:pt idx="292" formatCode="#,##0">
                        <c:v>1078919.5517991537</c:v>
                      </c:pt>
                      <c:pt idx="293" formatCode="#,##0">
                        <c:v>1078919.5517991537</c:v>
                      </c:pt>
                      <c:pt idx="294" formatCode="#,##0">
                        <c:v>1078919.5517991537</c:v>
                      </c:pt>
                      <c:pt idx="295" formatCode="#,##0">
                        <c:v>1078919.5517991537</c:v>
                      </c:pt>
                      <c:pt idx="296" formatCode="#,##0">
                        <c:v>1078919.5517991537</c:v>
                      </c:pt>
                      <c:pt idx="297" formatCode="#,##0">
                        <c:v>1078919.5517991537</c:v>
                      </c:pt>
                      <c:pt idx="298" formatCode="#,##0">
                        <c:v>1078919.5517991537</c:v>
                      </c:pt>
                      <c:pt idx="299" formatCode="#,##0">
                        <c:v>1078919.5517991537</c:v>
                      </c:pt>
                      <c:pt idx="300" formatCode="#,##0">
                        <c:v>1078919.5517991537</c:v>
                      </c:pt>
                      <c:pt idx="301" formatCode="#,##0">
                        <c:v>1078919.5517991537</c:v>
                      </c:pt>
                      <c:pt idx="302" formatCode="#,##0">
                        <c:v>1078919.5517991537</c:v>
                      </c:pt>
                      <c:pt idx="303" formatCode="#,##0">
                        <c:v>1078919.5517991537</c:v>
                      </c:pt>
                      <c:pt idx="304" formatCode="#,##0">
                        <c:v>1078919.5517991537</c:v>
                      </c:pt>
                      <c:pt idx="305" formatCode="#,##0">
                        <c:v>1078919.5517991537</c:v>
                      </c:pt>
                      <c:pt idx="306" formatCode="#,##0">
                        <c:v>1078919.5517991537</c:v>
                      </c:pt>
                      <c:pt idx="307" formatCode="#,##0">
                        <c:v>1078919.5517991537</c:v>
                      </c:pt>
                      <c:pt idx="308" formatCode="#,##0">
                        <c:v>1078919.5517991537</c:v>
                      </c:pt>
                      <c:pt idx="309" formatCode="#,##0">
                        <c:v>1078919.5517991537</c:v>
                      </c:pt>
                      <c:pt idx="310" formatCode="#,##0">
                        <c:v>1078919.5517991537</c:v>
                      </c:pt>
                      <c:pt idx="311" formatCode="#,##0">
                        <c:v>1078919.5517991537</c:v>
                      </c:pt>
                      <c:pt idx="312" formatCode="#,##0">
                        <c:v>1078919.5517991537</c:v>
                      </c:pt>
                      <c:pt idx="313" formatCode="#,##0">
                        <c:v>1078919.5517991537</c:v>
                      </c:pt>
                      <c:pt idx="314" formatCode="#,##0">
                        <c:v>1078919.5517991537</c:v>
                      </c:pt>
                      <c:pt idx="315" formatCode="#,##0">
                        <c:v>1078919.5517991537</c:v>
                      </c:pt>
                      <c:pt idx="316" formatCode="#,##0">
                        <c:v>1078919.5517991537</c:v>
                      </c:pt>
                      <c:pt idx="317" formatCode="#,##0">
                        <c:v>1078919.5517991537</c:v>
                      </c:pt>
                      <c:pt idx="318" formatCode="#,##0">
                        <c:v>1078919.5517991537</c:v>
                      </c:pt>
                      <c:pt idx="319" formatCode="#,##0">
                        <c:v>1078919.5517991537</c:v>
                      </c:pt>
                      <c:pt idx="320" formatCode="#,##0">
                        <c:v>1078919.5517991537</c:v>
                      </c:pt>
                      <c:pt idx="321" formatCode="#,##0">
                        <c:v>1078919.5517991537</c:v>
                      </c:pt>
                      <c:pt idx="322" formatCode="#,##0">
                        <c:v>1078919.5517991537</c:v>
                      </c:pt>
                      <c:pt idx="323" formatCode="#,##0">
                        <c:v>1078919.5517991537</c:v>
                      </c:pt>
                      <c:pt idx="324" formatCode="#,##0">
                        <c:v>1078919.5517991537</c:v>
                      </c:pt>
                      <c:pt idx="325" formatCode="#,##0">
                        <c:v>1078919.5517991537</c:v>
                      </c:pt>
                      <c:pt idx="326" formatCode="#,##0">
                        <c:v>1078919.5517991537</c:v>
                      </c:pt>
                      <c:pt idx="327" formatCode="#,##0">
                        <c:v>1078919.5517991537</c:v>
                      </c:pt>
                      <c:pt idx="328" formatCode="#,##0">
                        <c:v>1078919.5517991537</c:v>
                      </c:pt>
                      <c:pt idx="329" formatCode="#,##0">
                        <c:v>1078919.5517991537</c:v>
                      </c:pt>
                      <c:pt idx="330" formatCode="#,##0">
                        <c:v>1078919.5517991537</c:v>
                      </c:pt>
                      <c:pt idx="331" formatCode="#,##0">
                        <c:v>1078919.5517991537</c:v>
                      </c:pt>
                      <c:pt idx="332" formatCode="#,##0">
                        <c:v>1078919.5517991537</c:v>
                      </c:pt>
                      <c:pt idx="333" formatCode="#,##0">
                        <c:v>1078919.5517991537</c:v>
                      </c:pt>
                      <c:pt idx="334" formatCode="#,##0">
                        <c:v>1078919.5517991537</c:v>
                      </c:pt>
                      <c:pt idx="335" formatCode="#,##0">
                        <c:v>1078919.5517991537</c:v>
                      </c:pt>
                      <c:pt idx="336" formatCode="#,##0">
                        <c:v>1078919.5517991537</c:v>
                      </c:pt>
                      <c:pt idx="337" formatCode="#,##0">
                        <c:v>1078919.5517991537</c:v>
                      </c:pt>
                      <c:pt idx="338" formatCode="#,##0">
                        <c:v>1078919.5517991537</c:v>
                      </c:pt>
                      <c:pt idx="339" formatCode="#,##0">
                        <c:v>1078919.5517991537</c:v>
                      </c:pt>
                      <c:pt idx="340" formatCode="#,##0">
                        <c:v>1078919.5517991537</c:v>
                      </c:pt>
                      <c:pt idx="341" formatCode="#,##0">
                        <c:v>1078919.5517991537</c:v>
                      </c:pt>
                      <c:pt idx="342" formatCode="#,##0">
                        <c:v>1078919.5517991537</c:v>
                      </c:pt>
                      <c:pt idx="343" formatCode="#,##0">
                        <c:v>1078919.5517991537</c:v>
                      </c:pt>
                      <c:pt idx="344" formatCode="#,##0">
                        <c:v>1078919.5517991537</c:v>
                      </c:pt>
                      <c:pt idx="345" formatCode="#,##0">
                        <c:v>1078919.5517991537</c:v>
                      </c:pt>
                      <c:pt idx="346" formatCode="#,##0">
                        <c:v>1078919.5517991537</c:v>
                      </c:pt>
                      <c:pt idx="347" formatCode="#,##0">
                        <c:v>1078919.5517991537</c:v>
                      </c:pt>
                      <c:pt idx="348" formatCode="#,##0">
                        <c:v>1078919.5517991537</c:v>
                      </c:pt>
                      <c:pt idx="349" formatCode="#,##0">
                        <c:v>1078026.4045536069</c:v>
                      </c:pt>
                      <c:pt idx="350" formatCode="#,##0">
                        <c:v>1078026.4045536069</c:v>
                      </c:pt>
                      <c:pt idx="351" formatCode="#,##0">
                        <c:v>1076244.5757987408</c:v>
                      </c:pt>
                      <c:pt idx="352" formatCode="#,##0">
                        <c:v>1073578.5089421018</c:v>
                      </c:pt>
                      <c:pt idx="353" formatCode="#,##0">
                        <c:v>1070032.6251741997</c:v>
                      </c:pt>
                      <c:pt idx="354" formatCode="#,##0">
                        <c:v>1065611.3235795901</c:v>
                      </c:pt>
                      <c:pt idx="355" formatCode="#,##0">
                        <c:v>1060318.9812474062</c:v>
                      </c:pt>
                      <c:pt idx="356" formatCode="#,##0">
                        <c:v>1055053.1006268833</c:v>
                      </c:pt>
                      <c:pt idx="357" formatCode="#,##0">
                        <c:v>1055053.1006268833</c:v>
                      </c:pt>
                      <c:pt idx="358" formatCode="#,##0">
                        <c:v>1049813.5494094633</c:v>
                      </c:pt>
                      <c:pt idx="359" formatCode="#,##0">
                        <c:v>1044600.1959481301</c:v>
                      </c:pt>
                      <c:pt idx="360" formatCode="#,##0">
                        <c:v>1039412.9092541037</c:v>
                      </c:pt>
                      <c:pt idx="361" formatCode="#,##0">
                        <c:v>1034251.5589935475</c:v>
                      </c:pt>
                      <c:pt idx="362" formatCode="#,##0">
                        <c:v>1029116.0154842939</c:v>
                      </c:pt>
                      <c:pt idx="363" formatCode="#,##0">
                        <c:v>1024006.1496925867</c:v>
                      </c:pt>
                      <c:pt idx="364" formatCode="#,##0">
                        <c:v>1024006.1496925867</c:v>
                      </c:pt>
                      <c:pt idx="365" formatCode="#,##0">
                        <c:v>1018921.8332298381</c:v>
                      </c:pt>
                      <c:pt idx="366" formatCode="#,##0">
                        <c:v>1013862.9383494032</c:v>
                      </c:pt>
                      <c:pt idx="367" formatCode="#,##0">
                        <c:v>1008829.3379433705</c:v>
                      </c:pt>
                      <c:pt idx="368" formatCode="#,##0">
                        <c:v>1003820.9055393679</c:v>
                      </c:pt>
                      <c:pt idx="369" formatCode="#,##0">
                        <c:v>998837.51529738528</c:v>
                      </c:pt>
                      <c:pt idx="370" formatCode="#,##0">
                        <c:v>993879.04200661264</c:v>
                      </c:pt>
                      <c:pt idx="371" formatCode="#,##0">
                        <c:v>993879.04200661264</c:v>
                      </c:pt>
                      <c:pt idx="372" formatCode="#,##0">
                        <c:v>988945.36108229391</c:v>
                      </c:pt>
                      <c:pt idx="373" formatCode="#,##0">
                        <c:v>984036.34856259672</c:v>
                      </c:pt>
                      <c:pt idx="374" formatCode="#,##0">
                        <c:v>979151.88110549806</c:v>
                      </c:pt>
                      <c:pt idx="375" formatCode="#,##0">
                        <c:v>974291.83598568488</c:v>
                      </c:pt>
                      <c:pt idx="376" formatCode="#,##0">
                        <c:v>969456.09109147079</c:v>
                      </c:pt>
                      <c:pt idx="377" formatCode="#,##0">
                        <c:v>964644.5249217276</c:v>
                      </c:pt>
                      <c:pt idx="378" formatCode="#,##0">
                        <c:v>964644.5249217276</c:v>
                      </c:pt>
                      <c:pt idx="379" formatCode="#,##0">
                        <c:v>959857.01658283325</c:v>
                      </c:pt>
                      <c:pt idx="380" formatCode="#,##0">
                        <c:v>955093.44578563329</c:v>
                      </c:pt>
                      <c:pt idx="381" formatCode="#,##0">
                        <c:v>950353.69284241938</c:v>
                      </c:pt>
                      <c:pt idx="382" formatCode="#,##0">
                        <c:v>945637.63866392174</c:v>
                      </c:pt>
                      <c:pt idx="383" formatCode="#,##0">
                        <c:v>940945.16475631634</c:v>
                      </c:pt>
                      <c:pt idx="384" formatCode="#,##0">
                        <c:v>936276.15321824898</c:v>
                      </c:pt>
                      <c:pt idx="385" formatCode="#,##0">
                        <c:v>936276.15321824898</c:v>
                      </c:pt>
                      <c:pt idx="386" formatCode="#,##0">
                        <c:v>931630.48673787189</c:v>
                      </c:pt>
                      <c:pt idx="387" formatCode="#,##0">
                        <c:v>927008.04858989699</c:v>
                      </c:pt>
                      <c:pt idx="388" formatCode="#,##0">
                        <c:v>922408.72263266181</c:v>
                      </c:pt>
                      <c:pt idx="389" formatCode="#,##0">
                        <c:v>917832.39330521284</c:v>
                      </c:pt>
                      <c:pt idx="390" formatCode="#,##0">
                        <c:v>913278.94562440098</c:v>
                      </c:pt>
                      <c:pt idx="391" formatCode="#,##0">
                        <c:v>908748.26518199325</c:v>
                      </c:pt>
                      <c:pt idx="392" formatCode="#,##0">
                        <c:v>908748.26518199325</c:v>
                      </c:pt>
                      <c:pt idx="393" formatCode="#,##0">
                        <c:v>904240.2381417976</c:v>
                      </c:pt>
                      <c:pt idx="394" formatCode="#,##0">
                        <c:v>899754.75123680301</c:v>
                      </c:pt>
                      <c:pt idx="395" formatCode="#,##0">
                        <c:v>895291.69176633318</c:v>
                      </c:pt>
                      <c:pt idx="396" formatCode="#,##0">
                        <c:v>890850.94759321574</c:v>
                      </c:pt>
                      <c:pt idx="397" formatCode="#,##0">
                        <c:v>886432.40714096406</c:v>
                      </c:pt>
                      <c:pt idx="398" formatCode="#,##0">
                        <c:v>882035.95939097344</c:v>
                      </c:pt>
                      <c:pt idx="399" formatCode="#,##0">
                        <c:v>882035.95939097344</c:v>
                      </c:pt>
                      <c:pt idx="400" formatCode="#,##0">
                        <c:v>877661.49387973279</c:v>
                      </c:pt>
                      <c:pt idx="401" formatCode="#,##0">
                        <c:v>873308.90069604851</c:v>
                      </c:pt>
                      <c:pt idx="402" formatCode="#,##0">
                        <c:v>868978.07047828252</c:v>
                      </c:pt>
                      <c:pt idx="403" formatCode="#,##0">
                        <c:v>864668.89441160543</c:v>
                      </c:pt>
                      <c:pt idx="404" formatCode="#,##0">
                        <c:v>860381.26422526164</c:v>
                      </c:pt>
                      <c:pt idx="405" formatCode="#,##0">
                        <c:v>856115.07218984957</c:v>
                      </c:pt>
                      <c:pt idx="406" formatCode="#,##0">
                        <c:v>856115.07218984957</c:v>
                      </c:pt>
                      <c:pt idx="407" formatCode="#,##0">
                        <c:v>851870.21111461462</c:v>
                      </c:pt>
                      <c:pt idx="408" formatCode="#,##0">
                        <c:v>847646.57434475585</c:v>
                      </c:pt>
                      <c:pt idx="409" formatCode="#,##0">
                        <c:v>843444.05575874634</c:v>
                      </c:pt>
                      <c:pt idx="410" formatCode="#,##0">
                        <c:v>839262.54976566683</c:v>
                      </c:pt>
                      <c:pt idx="411" formatCode="#,##0">
                        <c:v>835101.95130255283</c:v>
                      </c:pt>
                      <c:pt idx="412" formatCode="#,##0">
                        <c:v>830962.15583175432</c:v>
                      </c:pt>
                      <c:pt idx="413" formatCode="#,##0">
                        <c:v>830962.15583175432</c:v>
                      </c:pt>
                      <c:pt idx="414" formatCode="#,##0">
                        <c:v>826843.0593383098</c:v>
                      </c:pt>
                      <c:pt idx="415" formatCode="#,##0">
                        <c:v>822744.55832733249</c:v>
                      </c:pt>
                      <c:pt idx="416" formatCode="#,##0">
                        <c:v>818666.5498214101</c:v>
                      </c:pt>
                      <c:pt idx="417" formatCode="#,##0">
                        <c:v>814608.93135801726</c:v>
                      </c:pt>
                      <c:pt idx="418" formatCode="#,##0">
                        <c:v>810571.6009869416</c:v>
                      </c:pt>
                      <c:pt idx="419" formatCode="#,##0">
                        <c:v>806554.45726772107</c:v>
                      </c:pt>
                      <c:pt idx="420" formatCode="#,##0">
                        <c:v>806554.45726772107</c:v>
                      </c:pt>
                      <c:pt idx="421" formatCode="#,##0">
                        <c:v>802557.39926709677</c:v>
                      </c:pt>
                      <c:pt idx="422" formatCode="#,##0">
                        <c:v>798580.3265564756</c:v>
                      </c:pt>
                      <c:pt idx="423" formatCode="#,##0">
                        <c:v>794623.1392094075</c:v>
                      </c:pt>
                      <c:pt idx="424" formatCode="#,##0">
                        <c:v>790685.73779907473</c:v>
                      </c:pt>
                      <c:pt idx="425" formatCode="#,##0">
                        <c:v>786768.02339579375</c:v>
                      </c:pt>
                      <c:pt idx="426" formatCode="#,##0">
                        <c:v>782869.89756452909</c:v>
                      </c:pt>
                      <c:pt idx="427" formatCode="#,##0">
                        <c:v>782869.89756452909</c:v>
                      </c:pt>
                      <c:pt idx="428" formatCode="#,##0">
                        <c:v>778991.26236242068</c:v>
                      </c:pt>
                      <c:pt idx="429" formatCode="#,##0">
                        <c:v>775132.02033632284</c:v>
                      </c:pt>
                      <c:pt idx="430" formatCode="#,##0">
                        <c:v>771292.07452035567</c:v>
                      </c:pt>
                      <c:pt idx="431" formatCode="#,##0">
                        <c:v>767471.32843346812</c:v>
                      </c:pt>
                      <c:pt idx="432" formatCode="#,##0">
                        <c:v>763669.68607701489</c:v>
                      </c:pt>
                      <c:pt idx="433" formatCode="#,##0">
                        <c:v>759887.05193234421</c:v>
                      </c:pt>
                      <c:pt idx="434" formatCode="#,##0">
                        <c:v>759887.05193234421</c:v>
                      </c:pt>
                      <c:pt idx="435" formatCode="#,##0">
                        <c:v>756123.33095839678</c:v>
                      </c:pt>
                      <c:pt idx="436" formatCode="#,##0">
                        <c:v>752378.428589319</c:v>
                      </c:pt>
                      <c:pt idx="437" formatCode="#,##0">
                        <c:v>748652.25073208672</c:v>
                      </c:pt>
                      <c:pt idx="438" formatCode="#,##0">
                        <c:v>744944.70376414061</c:v>
                      </c:pt>
                      <c:pt idx="439" formatCode="#,##0">
                        <c:v>741862.85051634931</c:v>
                      </c:pt>
                      <c:pt idx="440" formatCode="#,##0">
                        <c:v>739403.56252011214</c:v>
                      </c:pt>
                      <c:pt idx="441" formatCode="#,##0">
                        <c:v>739403.56252011214</c:v>
                      </c:pt>
                      <c:pt idx="442" formatCode="#,##0">
                        <c:v>737563.72694917116</c:v>
                      </c:pt>
                      <c:pt idx="443" formatCode="#,##0">
                        <c:v>736340.24654140009</c:v>
                      </c:pt>
                      <c:pt idx="444" formatCode="#,##0">
                        <c:v>735730.03952098277</c:v>
                      </c:pt>
                      <c:pt idx="445" formatCode="#,##0">
                        <c:v>735730.03952098277</c:v>
                      </c:pt>
                      <c:pt idx="446" formatCode="#,##0">
                        <c:v>735730.03952098277</c:v>
                      </c:pt>
                      <c:pt idx="447" formatCode="#,##0">
                        <c:v>735730.03952098277</c:v>
                      </c:pt>
                      <c:pt idx="448" formatCode="#,##0">
                        <c:v>735730.03952098277</c:v>
                      </c:pt>
                      <c:pt idx="449" formatCode="#,##0">
                        <c:v>735730.03952098277</c:v>
                      </c:pt>
                      <c:pt idx="450" formatCode="#,##0">
                        <c:v>735730.03952098277</c:v>
                      </c:pt>
                      <c:pt idx="451" formatCode="#,##0">
                        <c:v>735730.03952098277</c:v>
                      </c:pt>
                      <c:pt idx="452" formatCode="#,##0">
                        <c:v>735730.03952098277</c:v>
                      </c:pt>
                      <c:pt idx="453" formatCode="#,##0">
                        <c:v>735730.03952098277</c:v>
                      </c:pt>
                      <c:pt idx="454" formatCode="#,##0">
                        <c:v>735730.03952098277</c:v>
                      </c:pt>
                      <c:pt idx="455" formatCode="#,##0">
                        <c:v>735730.03952098277</c:v>
                      </c:pt>
                      <c:pt idx="456" formatCode="#,##0">
                        <c:v>735730.03952098277</c:v>
                      </c:pt>
                      <c:pt idx="457" formatCode="#,##0">
                        <c:v>735730.03952098277</c:v>
                      </c:pt>
                      <c:pt idx="458" formatCode="#,##0">
                        <c:v>735730.03952098277</c:v>
                      </c:pt>
                      <c:pt idx="459" formatCode="#,##0">
                        <c:v>735730.03952098277</c:v>
                      </c:pt>
                      <c:pt idx="460" formatCode="#,##0">
                        <c:v>735730.03952098277</c:v>
                      </c:pt>
                      <c:pt idx="461" formatCode="#,##0">
                        <c:v>735730.03952098277</c:v>
                      </c:pt>
                      <c:pt idx="462" formatCode="#,##0">
                        <c:v>735730.03952098277</c:v>
                      </c:pt>
                      <c:pt idx="463" formatCode="#,##0">
                        <c:v>735730.03952098277</c:v>
                      </c:pt>
                      <c:pt idx="464" formatCode="#,##0">
                        <c:v>735730.03952098277</c:v>
                      </c:pt>
                      <c:pt idx="465" formatCode="#,##0">
                        <c:v>735730.03952098277</c:v>
                      </c:pt>
                      <c:pt idx="466" formatCode="#,##0">
                        <c:v>735730.03952098277</c:v>
                      </c:pt>
                      <c:pt idx="467" formatCode="#,##0">
                        <c:v>735730.03952098277</c:v>
                      </c:pt>
                      <c:pt idx="468" formatCode="#,##0">
                        <c:v>735730.03952098277</c:v>
                      </c:pt>
                      <c:pt idx="469" formatCode="#,##0">
                        <c:v>735730.03952098277</c:v>
                      </c:pt>
                      <c:pt idx="470" formatCode="#,##0">
                        <c:v>735730.03952098277</c:v>
                      </c:pt>
                      <c:pt idx="471" formatCode="#,##0">
                        <c:v>735730.03952098277</c:v>
                      </c:pt>
                      <c:pt idx="472" formatCode="#,##0">
                        <c:v>735730.03952098277</c:v>
                      </c:pt>
                      <c:pt idx="473" formatCode="#,##0">
                        <c:v>735730.03952098277</c:v>
                      </c:pt>
                      <c:pt idx="474" formatCode="#,##0">
                        <c:v>735730.03952098277</c:v>
                      </c:pt>
                      <c:pt idx="475" formatCode="#,##0">
                        <c:v>735730.03952098277</c:v>
                      </c:pt>
                      <c:pt idx="476" formatCode="#,##0">
                        <c:v>735730.03952098277</c:v>
                      </c:pt>
                      <c:pt idx="477" formatCode="#,##0">
                        <c:v>735730.03952098277</c:v>
                      </c:pt>
                      <c:pt idx="478" formatCode="#,##0">
                        <c:v>735730.03952098277</c:v>
                      </c:pt>
                      <c:pt idx="479" formatCode="#,##0">
                        <c:v>735730.03952098277</c:v>
                      </c:pt>
                      <c:pt idx="480" formatCode="#,##0">
                        <c:v>735730.03952098277</c:v>
                      </c:pt>
                      <c:pt idx="481" formatCode="#,##0">
                        <c:v>735730.03952098277</c:v>
                      </c:pt>
                      <c:pt idx="482" formatCode="#,##0">
                        <c:v>735730.03952098277</c:v>
                      </c:pt>
                      <c:pt idx="483" formatCode="#,##0">
                        <c:v>735730.03952098277</c:v>
                      </c:pt>
                      <c:pt idx="484" formatCode="#,##0">
                        <c:v>735730.03952098277</c:v>
                      </c:pt>
                      <c:pt idx="485" formatCode="#,##0">
                        <c:v>735730.03952098277</c:v>
                      </c:pt>
                      <c:pt idx="486" formatCode="#,##0">
                        <c:v>735730.03952098277</c:v>
                      </c:pt>
                      <c:pt idx="487" formatCode="#,##0">
                        <c:v>735730.03952098277</c:v>
                      </c:pt>
                      <c:pt idx="488" formatCode="#,##0">
                        <c:v>735730.03952098277</c:v>
                      </c:pt>
                      <c:pt idx="489" formatCode="#,##0">
                        <c:v>735730.03952098277</c:v>
                      </c:pt>
                      <c:pt idx="490" formatCode="#,##0">
                        <c:v>735730.03952098277</c:v>
                      </c:pt>
                      <c:pt idx="491" formatCode="#,##0">
                        <c:v>735730.03952098277</c:v>
                      </c:pt>
                      <c:pt idx="492" formatCode="#,##0">
                        <c:v>735730.03952098277</c:v>
                      </c:pt>
                      <c:pt idx="493" formatCode="#,##0">
                        <c:v>735730.03952098277</c:v>
                      </c:pt>
                      <c:pt idx="494" formatCode="#,##0">
                        <c:v>735730.03952098277</c:v>
                      </c:pt>
                      <c:pt idx="495" formatCode="#,##0">
                        <c:v>735730.03952098277</c:v>
                      </c:pt>
                      <c:pt idx="496" formatCode="#,##0">
                        <c:v>735730.03952098277</c:v>
                      </c:pt>
                      <c:pt idx="497" formatCode="#,##0">
                        <c:v>735730.03952098277</c:v>
                      </c:pt>
                      <c:pt idx="498" formatCode="#,##0">
                        <c:v>735730.03952098277</c:v>
                      </c:pt>
                      <c:pt idx="499" formatCode="#,##0">
                        <c:v>735730.03952098277</c:v>
                      </c:pt>
                      <c:pt idx="500" formatCode="#,##0">
                        <c:v>735730.03952098277</c:v>
                      </c:pt>
                      <c:pt idx="501" formatCode="#,##0">
                        <c:v>735730.03952098277</c:v>
                      </c:pt>
                      <c:pt idx="502" formatCode="#,##0">
                        <c:v>735730.03952098277</c:v>
                      </c:pt>
                      <c:pt idx="503" formatCode="#,##0">
                        <c:v>735730.03952098277</c:v>
                      </c:pt>
                      <c:pt idx="504" formatCode="#,##0">
                        <c:v>735730.03952098277</c:v>
                      </c:pt>
                      <c:pt idx="505" formatCode="#,##0">
                        <c:v>735730.03952098277</c:v>
                      </c:pt>
                      <c:pt idx="506" formatCode="#,##0">
                        <c:v>735730.03952098277</c:v>
                      </c:pt>
                      <c:pt idx="507" formatCode="#,##0">
                        <c:v>735730.03952098277</c:v>
                      </c:pt>
                      <c:pt idx="508" formatCode="#,##0">
                        <c:v>735730.03952098277</c:v>
                      </c:pt>
                      <c:pt idx="509" formatCode="#,##0">
                        <c:v>735730.03952098277</c:v>
                      </c:pt>
                      <c:pt idx="510" formatCode="#,##0">
                        <c:v>735730.03952098277</c:v>
                      </c:pt>
                      <c:pt idx="511" formatCode="#,##0">
                        <c:v>735730.03952098277</c:v>
                      </c:pt>
                      <c:pt idx="512" formatCode="#,##0">
                        <c:v>735730.03952098277</c:v>
                      </c:pt>
                      <c:pt idx="513" formatCode="#,##0">
                        <c:v>735730.03952098277</c:v>
                      </c:pt>
                      <c:pt idx="514" formatCode="#,##0">
                        <c:v>735730.03952098277</c:v>
                      </c:pt>
                      <c:pt idx="515" formatCode="#,##0">
                        <c:v>735730.03952098277</c:v>
                      </c:pt>
                      <c:pt idx="516" formatCode="#,##0">
                        <c:v>735730.03952098277</c:v>
                      </c:pt>
                      <c:pt idx="517" formatCode="#,##0">
                        <c:v>735730.03952098277</c:v>
                      </c:pt>
                      <c:pt idx="518" formatCode="#,##0">
                        <c:v>735730.03952098277</c:v>
                      </c:pt>
                      <c:pt idx="519" formatCode="#,##0">
                        <c:v>735730.03952098277</c:v>
                      </c:pt>
                      <c:pt idx="520" formatCode="#,##0">
                        <c:v>735730.03952098277</c:v>
                      </c:pt>
                      <c:pt idx="521" formatCode="#,##0">
                        <c:v>735730.03952098277</c:v>
                      </c:pt>
                      <c:pt idx="522" formatCode="#,##0">
                        <c:v>735730.03952098277</c:v>
                      </c:pt>
                      <c:pt idx="523" formatCode="#,##0">
                        <c:v>735730.03952098277</c:v>
                      </c:pt>
                      <c:pt idx="524" formatCode="#,##0">
                        <c:v>735730.03952098277</c:v>
                      </c:pt>
                      <c:pt idx="525" formatCode="#,##0">
                        <c:v>735730.03952098277</c:v>
                      </c:pt>
                      <c:pt idx="526" formatCode="#,##0">
                        <c:v>735730.03952098277</c:v>
                      </c:pt>
                      <c:pt idx="527" formatCode="#,##0">
                        <c:v>735730.03952098277</c:v>
                      </c:pt>
                      <c:pt idx="528" formatCode="#,##0">
                        <c:v>735730.03952098277</c:v>
                      </c:pt>
                      <c:pt idx="529" formatCode="#,##0">
                        <c:v>735730.03952098277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3C36-41CA-BEDE-A408A4A5A366}"/>
                  </c:ext>
                </c:extLst>
              </c15:ser>
            </c15:filteredLineSeries>
          </c:ext>
        </c:extLst>
      </c:lineChart>
      <c:dateAx>
        <c:axId val="257609560"/>
        <c:scaling>
          <c:orientation val="minMax"/>
          <c:max val="44561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57607600"/>
        <c:crosses val="autoZero"/>
        <c:auto val="1"/>
        <c:lblOffset val="100"/>
        <c:baseTimeUnit val="days"/>
        <c:majorUnit val="2"/>
        <c:majorTimeUnit val="months"/>
      </c:dateAx>
      <c:valAx>
        <c:axId val="25760760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57609560"/>
        <c:crosses val="autoZero"/>
        <c:crossBetween val="between"/>
        <c:majorUnit val="3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87648376536219"/>
          <c:y val="0.19760264846293632"/>
          <c:w val="0.77282345082091142"/>
          <c:h val="5.9257685861420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Covid: casos</a:t>
            </a:r>
            <a:r>
              <a:rPr lang="pt-BR" sz="2400" b="1" baseline="0" dirty="0">
                <a:solidFill>
                  <a:schemeClr val="tx1"/>
                </a:solidFill>
                <a:latin typeface="+mj-lt"/>
              </a:rPr>
              <a:t> e óbitos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6681448167775274E-2"/>
          <c:y val="0.21125916314264029"/>
          <c:w val="0.82607841425473161"/>
          <c:h val="0.6120676646534553"/>
        </c:manualLayout>
      </c:layout>
      <c:lineChart>
        <c:grouping val="standard"/>
        <c:varyColors val="0"/>
        <c:ser>
          <c:idx val="1"/>
          <c:order val="0"/>
          <c:tx>
            <c:strRef>
              <c:f>Brasil!$AJ$1</c:f>
              <c:strCache>
                <c:ptCount val="1"/>
                <c:pt idx="0">
                  <c:v>Novos casos (20 dias defasado)</c:v>
                </c:pt>
              </c:strCache>
            </c:strRef>
          </c:tx>
          <c:spPr>
            <a:ln w="2540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Brasil!$H$2:$H$600</c:f>
              <c:numCache>
                <c:formatCode>m/d/yyyy</c:formatCode>
                <c:ptCount val="599"/>
                <c:pt idx="0">
                  <c:v>43886</c:v>
                </c:pt>
                <c:pt idx="1">
                  <c:v>43887</c:v>
                </c:pt>
                <c:pt idx="2">
                  <c:v>43888</c:v>
                </c:pt>
                <c:pt idx="3">
                  <c:v>43889</c:v>
                </c:pt>
                <c:pt idx="4">
                  <c:v>43890</c:v>
                </c:pt>
                <c:pt idx="5">
                  <c:v>43891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43897</c:v>
                </c:pt>
                <c:pt idx="12">
                  <c:v>43898</c:v>
                </c:pt>
                <c:pt idx="13">
                  <c:v>43899</c:v>
                </c:pt>
                <c:pt idx="14">
                  <c:v>43900</c:v>
                </c:pt>
                <c:pt idx="15">
                  <c:v>43901</c:v>
                </c:pt>
                <c:pt idx="16">
                  <c:v>43902</c:v>
                </c:pt>
                <c:pt idx="17">
                  <c:v>43903</c:v>
                </c:pt>
                <c:pt idx="18">
                  <c:v>43904</c:v>
                </c:pt>
                <c:pt idx="19">
                  <c:v>43905</c:v>
                </c:pt>
                <c:pt idx="20">
                  <c:v>43906</c:v>
                </c:pt>
                <c:pt idx="21">
                  <c:v>43907</c:v>
                </c:pt>
                <c:pt idx="22">
                  <c:v>43908</c:v>
                </c:pt>
                <c:pt idx="23">
                  <c:v>43909</c:v>
                </c:pt>
                <c:pt idx="24">
                  <c:v>43910</c:v>
                </c:pt>
                <c:pt idx="25">
                  <c:v>43911</c:v>
                </c:pt>
                <c:pt idx="26">
                  <c:v>43912</c:v>
                </c:pt>
                <c:pt idx="27">
                  <c:v>43913</c:v>
                </c:pt>
                <c:pt idx="28">
                  <c:v>43914</c:v>
                </c:pt>
                <c:pt idx="29">
                  <c:v>43915</c:v>
                </c:pt>
                <c:pt idx="30">
                  <c:v>43916</c:v>
                </c:pt>
                <c:pt idx="31">
                  <c:v>43917</c:v>
                </c:pt>
                <c:pt idx="32">
                  <c:v>43918</c:v>
                </c:pt>
                <c:pt idx="33">
                  <c:v>43919</c:v>
                </c:pt>
                <c:pt idx="34">
                  <c:v>43920</c:v>
                </c:pt>
                <c:pt idx="35">
                  <c:v>43921</c:v>
                </c:pt>
                <c:pt idx="36">
                  <c:v>43922</c:v>
                </c:pt>
                <c:pt idx="37">
                  <c:v>43923</c:v>
                </c:pt>
                <c:pt idx="38">
                  <c:v>43924</c:v>
                </c:pt>
                <c:pt idx="39">
                  <c:v>43925</c:v>
                </c:pt>
                <c:pt idx="40">
                  <c:v>43926</c:v>
                </c:pt>
                <c:pt idx="41">
                  <c:v>43927</c:v>
                </c:pt>
                <c:pt idx="42">
                  <c:v>43928</c:v>
                </c:pt>
                <c:pt idx="43">
                  <c:v>43929</c:v>
                </c:pt>
                <c:pt idx="44">
                  <c:v>43930</c:v>
                </c:pt>
                <c:pt idx="45">
                  <c:v>43931</c:v>
                </c:pt>
                <c:pt idx="46">
                  <c:v>43932</c:v>
                </c:pt>
                <c:pt idx="47">
                  <c:v>43933</c:v>
                </c:pt>
                <c:pt idx="48">
                  <c:v>43934</c:v>
                </c:pt>
                <c:pt idx="49">
                  <c:v>43935</c:v>
                </c:pt>
                <c:pt idx="50">
                  <c:v>43936</c:v>
                </c:pt>
                <c:pt idx="51">
                  <c:v>43937</c:v>
                </c:pt>
                <c:pt idx="52">
                  <c:v>43938</c:v>
                </c:pt>
                <c:pt idx="53">
                  <c:v>43939</c:v>
                </c:pt>
                <c:pt idx="54">
                  <c:v>43940</c:v>
                </c:pt>
                <c:pt idx="55">
                  <c:v>43941</c:v>
                </c:pt>
                <c:pt idx="56">
                  <c:v>43942</c:v>
                </c:pt>
                <c:pt idx="57">
                  <c:v>43943</c:v>
                </c:pt>
                <c:pt idx="58">
                  <c:v>43944</c:v>
                </c:pt>
                <c:pt idx="59">
                  <c:v>43945</c:v>
                </c:pt>
                <c:pt idx="60">
                  <c:v>43946</c:v>
                </c:pt>
                <c:pt idx="61">
                  <c:v>43947</c:v>
                </c:pt>
                <c:pt idx="62">
                  <c:v>43948</c:v>
                </c:pt>
                <c:pt idx="63">
                  <c:v>43949</c:v>
                </c:pt>
                <c:pt idx="64">
                  <c:v>43950</c:v>
                </c:pt>
                <c:pt idx="65">
                  <c:v>43951</c:v>
                </c:pt>
                <c:pt idx="66">
                  <c:v>43952</c:v>
                </c:pt>
                <c:pt idx="67">
                  <c:v>43953</c:v>
                </c:pt>
                <c:pt idx="68">
                  <c:v>43954</c:v>
                </c:pt>
                <c:pt idx="69">
                  <c:v>43955</c:v>
                </c:pt>
                <c:pt idx="70">
                  <c:v>43956</c:v>
                </c:pt>
                <c:pt idx="71">
                  <c:v>43957</c:v>
                </c:pt>
                <c:pt idx="72">
                  <c:v>43958</c:v>
                </c:pt>
                <c:pt idx="73">
                  <c:v>43959</c:v>
                </c:pt>
                <c:pt idx="74">
                  <c:v>43960</c:v>
                </c:pt>
                <c:pt idx="75">
                  <c:v>43961</c:v>
                </c:pt>
                <c:pt idx="76">
                  <c:v>43962</c:v>
                </c:pt>
                <c:pt idx="77">
                  <c:v>43963</c:v>
                </c:pt>
                <c:pt idx="78">
                  <c:v>43964</c:v>
                </c:pt>
                <c:pt idx="79">
                  <c:v>43965</c:v>
                </c:pt>
                <c:pt idx="80">
                  <c:v>43966</c:v>
                </c:pt>
                <c:pt idx="81">
                  <c:v>43967</c:v>
                </c:pt>
                <c:pt idx="82">
                  <c:v>43968</c:v>
                </c:pt>
                <c:pt idx="83">
                  <c:v>43969</c:v>
                </c:pt>
                <c:pt idx="84">
                  <c:v>43970</c:v>
                </c:pt>
                <c:pt idx="85">
                  <c:v>43971</c:v>
                </c:pt>
                <c:pt idx="86">
                  <c:v>43972</c:v>
                </c:pt>
                <c:pt idx="87">
                  <c:v>43973</c:v>
                </c:pt>
                <c:pt idx="88">
                  <c:v>43974</c:v>
                </c:pt>
                <c:pt idx="89">
                  <c:v>43975</c:v>
                </c:pt>
                <c:pt idx="90">
                  <c:v>43976</c:v>
                </c:pt>
                <c:pt idx="91">
                  <c:v>43977</c:v>
                </c:pt>
                <c:pt idx="92">
                  <c:v>43978</c:v>
                </c:pt>
                <c:pt idx="93">
                  <c:v>43979</c:v>
                </c:pt>
                <c:pt idx="94">
                  <c:v>43980</c:v>
                </c:pt>
                <c:pt idx="95">
                  <c:v>43981</c:v>
                </c:pt>
                <c:pt idx="96">
                  <c:v>43982</c:v>
                </c:pt>
                <c:pt idx="97">
                  <c:v>43983</c:v>
                </c:pt>
                <c:pt idx="98">
                  <c:v>43984</c:v>
                </c:pt>
                <c:pt idx="99">
                  <c:v>43985</c:v>
                </c:pt>
                <c:pt idx="100">
                  <c:v>43986</c:v>
                </c:pt>
                <c:pt idx="101">
                  <c:v>43987</c:v>
                </c:pt>
                <c:pt idx="102">
                  <c:v>43988</c:v>
                </c:pt>
                <c:pt idx="103">
                  <c:v>43989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43995</c:v>
                </c:pt>
                <c:pt idx="110">
                  <c:v>43996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44002</c:v>
                </c:pt>
                <c:pt idx="117">
                  <c:v>44003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44009</c:v>
                </c:pt>
                <c:pt idx="124">
                  <c:v>44010</c:v>
                </c:pt>
                <c:pt idx="125">
                  <c:v>44011</c:v>
                </c:pt>
                <c:pt idx="126">
                  <c:v>44012</c:v>
                </c:pt>
                <c:pt idx="127">
                  <c:v>44013</c:v>
                </c:pt>
                <c:pt idx="128">
                  <c:v>44014</c:v>
                </c:pt>
                <c:pt idx="129">
                  <c:v>44015</c:v>
                </c:pt>
                <c:pt idx="130">
                  <c:v>44016</c:v>
                </c:pt>
                <c:pt idx="131">
                  <c:v>44017</c:v>
                </c:pt>
                <c:pt idx="132">
                  <c:v>44018</c:v>
                </c:pt>
                <c:pt idx="133">
                  <c:v>44019</c:v>
                </c:pt>
                <c:pt idx="134">
                  <c:v>44020</c:v>
                </c:pt>
                <c:pt idx="135">
                  <c:v>44021</c:v>
                </c:pt>
                <c:pt idx="136">
                  <c:v>44022</c:v>
                </c:pt>
                <c:pt idx="137">
                  <c:v>44023</c:v>
                </c:pt>
                <c:pt idx="138">
                  <c:v>44024</c:v>
                </c:pt>
                <c:pt idx="139">
                  <c:v>44025</c:v>
                </c:pt>
                <c:pt idx="140">
                  <c:v>44026</c:v>
                </c:pt>
                <c:pt idx="141">
                  <c:v>44027</c:v>
                </c:pt>
                <c:pt idx="142">
                  <c:v>44028</c:v>
                </c:pt>
                <c:pt idx="143">
                  <c:v>44029</c:v>
                </c:pt>
                <c:pt idx="144">
                  <c:v>44030</c:v>
                </c:pt>
                <c:pt idx="145">
                  <c:v>44031</c:v>
                </c:pt>
                <c:pt idx="146">
                  <c:v>44032</c:v>
                </c:pt>
                <c:pt idx="147">
                  <c:v>44033</c:v>
                </c:pt>
                <c:pt idx="148">
                  <c:v>44034</c:v>
                </c:pt>
                <c:pt idx="149">
                  <c:v>44035</c:v>
                </c:pt>
                <c:pt idx="150">
                  <c:v>44036</c:v>
                </c:pt>
                <c:pt idx="151">
                  <c:v>44037</c:v>
                </c:pt>
                <c:pt idx="152">
                  <c:v>44038</c:v>
                </c:pt>
                <c:pt idx="153">
                  <c:v>44039</c:v>
                </c:pt>
                <c:pt idx="154">
                  <c:v>44040</c:v>
                </c:pt>
                <c:pt idx="155">
                  <c:v>44041</c:v>
                </c:pt>
                <c:pt idx="156">
                  <c:v>44042</c:v>
                </c:pt>
                <c:pt idx="157">
                  <c:v>44043</c:v>
                </c:pt>
                <c:pt idx="158">
                  <c:v>44044</c:v>
                </c:pt>
                <c:pt idx="159">
                  <c:v>44045</c:v>
                </c:pt>
                <c:pt idx="160">
                  <c:v>44046</c:v>
                </c:pt>
                <c:pt idx="161">
                  <c:v>44047</c:v>
                </c:pt>
                <c:pt idx="162">
                  <c:v>44048</c:v>
                </c:pt>
                <c:pt idx="163">
                  <c:v>44049</c:v>
                </c:pt>
                <c:pt idx="164">
                  <c:v>44050</c:v>
                </c:pt>
                <c:pt idx="165">
                  <c:v>44051</c:v>
                </c:pt>
                <c:pt idx="166">
                  <c:v>44052</c:v>
                </c:pt>
                <c:pt idx="167">
                  <c:v>44053</c:v>
                </c:pt>
                <c:pt idx="168">
                  <c:v>44054</c:v>
                </c:pt>
                <c:pt idx="169">
                  <c:v>44055</c:v>
                </c:pt>
                <c:pt idx="170">
                  <c:v>44056</c:v>
                </c:pt>
                <c:pt idx="171">
                  <c:v>44057</c:v>
                </c:pt>
                <c:pt idx="172">
                  <c:v>44058</c:v>
                </c:pt>
                <c:pt idx="173">
                  <c:v>44059</c:v>
                </c:pt>
                <c:pt idx="174">
                  <c:v>44060</c:v>
                </c:pt>
                <c:pt idx="175">
                  <c:v>44061</c:v>
                </c:pt>
                <c:pt idx="176">
                  <c:v>44062</c:v>
                </c:pt>
                <c:pt idx="177">
                  <c:v>44063</c:v>
                </c:pt>
                <c:pt idx="178">
                  <c:v>44064</c:v>
                </c:pt>
                <c:pt idx="179">
                  <c:v>44065</c:v>
                </c:pt>
                <c:pt idx="180">
                  <c:v>44066</c:v>
                </c:pt>
                <c:pt idx="181">
                  <c:v>44067</c:v>
                </c:pt>
                <c:pt idx="182">
                  <c:v>44068</c:v>
                </c:pt>
                <c:pt idx="183">
                  <c:v>44069</c:v>
                </c:pt>
                <c:pt idx="184">
                  <c:v>44070</c:v>
                </c:pt>
                <c:pt idx="185">
                  <c:v>44071</c:v>
                </c:pt>
                <c:pt idx="186">
                  <c:v>44072</c:v>
                </c:pt>
                <c:pt idx="187">
                  <c:v>44073</c:v>
                </c:pt>
                <c:pt idx="188">
                  <c:v>44074</c:v>
                </c:pt>
                <c:pt idx="189">
                  <c:v>44075</c:v>
                </c:pt>
                <c:pt idx="190">
                  <c:v>44076</c:v>
                </c:pt>
                <c:pt idx="191">
                  <c:v>44077</c:v>
                </c:pt>
                <c:pt idx="192">
                  <c:v>44078</c:v>
                </c:pt>
                <c:pt idx="193">
                  <c:v>44079</c:v>
                </c:pt>
                <c:pt idx="194">
                  <c:v>44080</c:v>
                </c:pt>
                <c:pt idx="195">
                  <c:v>44081</c:v>
                </c:pt>
                <c:pt idx="196">
                  <c:v>44082</c:v>
                </c:pt>
                <c:pt idx="197">
                  <c:v>44083</c:v>
                </c:pt>
                <c:pt idx="198">
                  <c:v>44084</c:v>
                </c:pt>
                <c:pt idx="199">
                  <c:v>44085</c:v>
                </c:pt>
                <c:pt idx="200">
                  <c:v>44086</c:v>
                </c:pt>
                <c:pt idx="201">
                  <c:v>44087</c:v>
                </c:pt>
                <c:pt idx="202">
                  <c:v>44088</c:v>
                </c:pt>
                <c:pt idx="203">
                  <c:v>44089</c:v>
                </c:pt>
                <c:pt idx="204">
                  <c:v>44090</c:v>
                </c:pt>
                <c:pt idx="205">
                  <c:v>44091</c:v>
                </c:pt>
                <c:pt idx="206">
                  <c:v>44092</c:v>
                </c:pt>
                <c:pt idx="207">
                  <c:v>44093</c:v>
                </c:pt>
                <c:pt idx="208">
                  <c:v>44094</c:v>
                </c:pt>
                <c:pt idx="209">
                  <c:v>44095</c:v>
                </c:pt>
                <c:pt idx="210">
                  <c:v>44096</c:v>
                </c:pt>
                <c:pt idx="211">
                  <c:v>44097</c:v>
                </c:pt>
                <c:pt idx="212">
                  <c:v>44098</c:v>
                </c:pt>
                <c:pt idx="213">
                  <c:v>44099</c:v>
                </c:pt>
                <c:pt idx="214">
                  <c:v>44100</c:v>
                </c:pt>
                <c:pt idx="215">
                  <c:v>44101</c:v>
                </c:pt>
                <c:pt idx="216">
                  <c:v>44102</c:v>
                </c:pt>
                <c:pt idx="217">
                  <c:v>44103</c:v>
                </c:pt>
                <c:pt idx="218">
                  <c:v>44104</c:v>
                </c:pt>
                <c:pt idx="219">
                  <c:v>44105</c:v>
                </c:pt>
                <c:pt idx="220">
                  <c:v>44106</c:v>
                </c:pt>
                <c:pt idx="221">
                  <c:v>44107</c:v>
                </c:pt>
                <c:pt idx="222">
                  <c:v>44108</c:v>
                </c:pt>
                <c:pt idx="223">
                  <c:v>44109</c:v>
                </c:pt>
                <c:pt idx="224">
                  <c:v>44110</c:v>
                </c:pt>
                <c:pt idx="225">
                  <c:v>44111</c:v>
                </c:pt>
                <c:pt idx="226">
                  <c:v>44112</c:v>
                </c:pt>
                <c:pt idx="227">
                  <c:v>44113</c:v>
                </c:pt>
                <c:pt idx="228">
                  <c:v>44114</c:v>
                </c:pt>
                <c:pt idx="229">
                  <c:v>44115</c:v>
                </c:pt>
                <c:pt idx="230">
                  <c:v>44116</c:v>
                </c:pt>
                <c:pt idx="231">
                  <c:v>44117</c:v>
                </c:pt>
                <c:pt idx="232">
                  <c:v>44118</c:v>
                </c:pt>
                <c:pt idx="233">
                  <c:v>44119</c:v>
                </c:pt>
                <c:pt idx="234">
                  <c:v>44120</c:v>
                </c:pt>
                <c:pt idx="235">
                  <c:v>44121</c:v>
                </c:pt>
                <c:pt idx="236">
                  <c:v>44122</c:v>
                </c:pt>
                <c:pt idx="237">
                  <c:v>44123</c:v>
                </c:pt>
                <c:pt idx="238">
                  <c:v>44124</c:v>
                </c:pt>
                <c:pt idx="239">
                  <c:v>44125</c:v>
                </c:pt>
                <c:pt idx="240">
                  <c:v>44126</c:v>
                </c:pt>
                <c:pt idx="241">
                  <c:v>44127</c:v>
                </c:pt>
                <c:pt idx="242">
                  <c:v>44128</c:v>
                </c:pt>
                <c:pt idx="243">
                  <c:v>44129</c:v>
                </c:pt>
                <c:pt idx="244">
                  <c:v>44130</c:v>
                </c:pt>
                <c:pt idx="245">
                  <c:v>44131</c:v>
                </c:pt>
                <c:pt idx="246">
                  <c:v>44132</c:v>
                </c:pt>
                <c:pt idx="247">
                  <c:v>44133</c:v>
                </c:pt>
                <c:pt idx="248">
                  <c:v>44134</c:v>
                </c:pt>
                <c:pt idx="249">
                  <c:v>44135</c:v>
                </c:pt>
                <c:pt idx="250">
                  <c:v>44136</c:v>
                </c:pt>
                <c:pt idx="251">
                  <c:v>44137</c:v>
                </c:pt>
                <c:pt idx="252">
                  <c:v>44138</c:v>
                </c:pt>
                <c:pt idx="253">
                  <c:v>44139</c:v>
                </c:pt>
                <c:pt idx="254">
                  <c:v>44140</c:v>
                </c:pt>
                <c:pt idx="255">
                  <c:v>44141</c:v>
                </c:pt>
                <c:pt idx="256">
                  <c:v>44142</c:v>
                </c:pt>
                <c:pt idx="257">
                  <c:v>44143</c:v>
                </c:pt>
                <c:pt idx="258">
                  <c:v>44144</c:v>
                </c:pt>
                <c:pt idx="259">
                  <c:v>44145</c:v>
                </c:pt>
                <c:pt idx="260">
                  <c:v>44146</c:v>
                </c:pt>
                <c:pt idx="261">
                  <c:v>44147</c:v>
                </c:pt>
                <c:pt idx="262">
                  <c:v>44148</c:v>
                </c:pt>
                <c:pt idx="263">
                  <c:v>44149</c:v>
                </c:pt>
                <c:pt idx="264">
                  <c:v>44150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44157</c:v>
                </c:pt>
                <c:pt idx="272">
                  <c:v>44158</c:v>
                </c:pt>
                <c:pt idx="273">
                  <c:v>44159</c:v>
                </c:pt>
                <c:pt idx="274">
                  <c:v>44160</c:v>
                </c:pt>
                <c:pt idx="275">
                  <c:v>44161</c:v>
                </c:pt>
                <c:pt idx="276">
                  <c:v>44162</c:v>
                </c:pt>
                <c:pt idx="277">
                  <c:v>44163</c:v>
                </c:pt>
                <c:pt idx="278">
                  <c:v>44164</c:v>
                </c:pt>
                <c:pt idx="279">
                  <c:v>44165</c:v>
                </c:pt>
                <c:pt idx="280">
                  <c:v>44166</c:v>
                </c:pt>
                <c:pt idx="281">
                  <c:v>44167</c:v>
                </c:pt>
                <c:pt idx="282">
                  <c:v>44168</c:v>
                </c:pt>
                <c:pt idx="283">
                  <c:v>44169</c:v>
                </c:pt>
                <c:pt idx="284">
                  <c:v>44170</c:v>
                </c:pt>
                <c:pt idx="285">
                  <c:v>44171</c:v>
                </c:pt>
                <c:pt idx="286">
                  <c:v>44172</c:v>
                </c:pt>
                <c:pt idx="287">
                  <c:v>44173</c:v>
                </c:pt>
                <c:pt idx="288">
                  <c:v>44174</c:v>
                </c:pt>
                <c:pt idx="289">
                  <c:v>44175</c:v>
                </c:pt>
                <c:pt idx="290">
                  <c:v>44176</c:v>
                </c:pt>
                <c:pt idx="291">
                  <c:v>44177</c:v>
                </c:pt>
                <c:pt idx="292">
                  <c:v>44178</c:v>
                </c:pt>
                <c:pt idx="293">
                  <c:v>44179</c:v>
                </c:pt>
                <c:pt idx="294">
                  <c:v>44180</c:v>
                </c:pt>
                <c:pt idx="295">
                  <c:v>44181</c:v>
                </c:pt>
                <c:pt idx="296">
                  <c:v>44182</c:v>
                </c:pt>
                <c:pt idx="297">
                  <c:v>44183</c:v>
                </c:pt>
                <c:pt idx="298">
                  <c:v>44184</c:v>
                </c:pt>
                <c:pt idx="299">
                  <c:v>44185</c:v>
                </c:pt>
                <c:pt idx="300">
                  <c:v>44186</c:v>
                </c:pt>
                <c:pt idx="301">
                  <c:v>44187</c:v>
                </c:pt>
                <c:pt idx="302">
                  <c:v>44188</c:v>
                </c:pt>
                <c:pt idx="303">
                  <c:v>44189</c:v>
                </c:pt>
                <c:pt idx="304">
                  <c:v>44190</c:v>
                </c:pt>
                <c:pt idx="305">
                  <c:v>44191</c:v>
                </c:pt>
                <c:pt idx="306">
                  <c:v>44192</c:v>
                </c:pt>
                <c:pt idx="307">
                  <c:v>44193</c:v>
                </c:pt>
                <c:pt idx="308">
                  <c:v>44194</c:v>
                </c:pt>
                <c:pt idx="309">
                  <c:v>44195</c:v>
                </c:pt>
                <c:pt idx="310">
                  <c:v>44196</c:v>
                </c:pt>
                <c:pt idx="311">
                  <c:v>44197</c:v>
                </c:pt>
                <c:pt idx="312">
                  <c:v>44198</c:v>
                </c:pt>
                <c:pt idx="313">
                  <c:v>44199</c:v>
                </c:pt>
                <c:pt idx="314">
                  <c:v>44200</c:v>
                </c:pt>
                <c:pt idx="315">
                  <c:v>44201</c:v>
                </c:pt>
                <c:pt idx="316">
                  <c:v>44202</c:v>
                </c:pt>
                <c:pt idx="317">
                  <c:v>44203</c:v>
                </c:pt>
                <c:pt idx="318">
                  <c:v>44204</c:v>
                </c:pt>
                <c:pt idx="319">
                  <c:v>44205</c:v>
                </c:pt>
                <c:pt idx="320">
                  <c:v>44206</c:v>
                </c:pt>
                <c:pt idx="321">
                  <c:v>44207</c:v>
                </c:pt>
                <c:pt idx="322">
                  <c:v>44208</c:v>
                </c:pt>
                <c:pt idx="323">
                  <c:v>44209</c:v>
                </c:pt>
                <c:pt idx="324">
                  <c:v>44210</c:v>
                </c:pt>
                <c:pt idx="325">
                  <c:v>44211</c:v>
                </c:pt>
                <c:pt idx="326">
                  <c:v>44212</c:v>
                </c:pt>
                <c:pt idx="327">
                  <c:v>44213</c:v>
                </c:pt>
                <c:pt idx="328">
                  <c:v>44214</c:v>
                </c:pt>
                <c:pt idx="329">
                  <c:v>44215</c:v>
                </c:pt>
                <c:pt idx="330">
                  <c:v>44216</c:v>
                </c:pt>
                <c:pt idx="331">
                  <c:v>44217</c:v>
                </c:pt>
                <c:pt idx="332">
                  <c:v>44218</c:v>
                </c:pt>
                <c:pt idx="333">
                  <c:v>44219</c:v>
                </c:pt>
                <c:pt idx="334">
                  <c:v>44220</c:v>
                </c:pt>
                <c:pt idx="335">
                  <c:v>44221</c:v>
                </c:pt>
                <c:pt idx="336">
                  <c:v>44222</c:v>
                </c:pt>
                <c:pt idx="337">
                  <c:v>44223</c:v>
                </c:pt>
                <c:pt idx="338">
                  <c:v>44224</c:v>
                </c:pt>
                <c:pt idx="339">
                  <c:v>44225</c:v>
                </c:pt>
                <c:pt idx="340">
                  <c:v>44226</c:v>
                </c:pt>
                <c:pt idx="341">
                  <c:v>44227</c:v>
                </c:pt>
                <c:pt idx="342">
                  <c:v>44228</c:v>
                </c:pt>
                <c:pt idx="343">
                  <c:v>44229</c:v>
                </c:pt>
                <c:pt idx="344">
                  <c:v>44230</c:v>
                </c:pt>
                <c:pt idx="345">
                  <c:v>44231</c:v>
                </c:pt>
                <c:pt idx="346">
                  <c:v>44232</c:v>
                </c:pt>
                <c:pt idx="347">
                  <c:v>44233</c:v>
                </c:pt>
                <c:pt idx="348">
                  <c:v>44234</c:v>
                </c:pt>
                <c:pt idx="349">
                  <c:v>44235</c:v>
                </c:pt>
                <c:pt idx="350">
                  <c:v>44236</c:v>
                </c:pt>
                <c:pt idx="351">
                  <c:v>44237</c:v>
                </c:pt>
                <c:pt idx="352">
                  <c:v>44238</c:v>
                </c:pt>
                <c:pt idx="353">
                  <c:v>44239</c:v>
                </c:pt>
                <c:pt idx="354">
                  <c:v>44240</c:v>
                </c:pt>
                <c:pt idx="355">
                  <c:v>44241</c:v>
                </c:pt>
                <c:pt idx="356">
                  <c:v>44242</c:v>
                </c:pt>
                <c:pt idx="357">
                  <c:v>44243</c:v>
                </c:pt>
                <c:pt idx="358">
                  <c:v>44244</c:v>
                </c:pt>
                <c:pt idx="359">
                  <c:v>44245</c:v>
                </c:pt>
                <c:pt idx="360">
                  <c:v>44246</c:v>
                </c:pt>
                <c:pt idx="361">
                  <c:v>44247</c:v>
                </c:pt>
                <c:pt idx="362">
                  <c:v>44248</c:v>
                </c:pt>
                <c:pt idx="363">
                  <c:v>44249</c:v>
                </c:pt>
                <c:pt idx="364">
                  <c:v>44250</c:v>
                </c:pt>
                <c:pt idx="365">
                  <c:v>44251</c:v>
                </c:pt>
                <c:pt idx="366">
                  <c:v>44252</c:v>
                </c:pt>
                <c:pt idx="367">
                  <c:v>44253</c:v>
                </c:pt>
                <c:pt idx="368">
                  <c:v>44254</c:v>
                </c:pt>
                <c:pt idx="369">
                  <c:v>44255</c:v>
                </c:pt>
                <c:pt idx="370">
                  <c:v>44256</c:v>
                </c:pt>
                <c:pt idx="371">
                  <c:v>44257</c:v>
                </c:pt>
                <c:pt idx="372">
                  <c:v>44258</c:v>
                </c:pt>
                <c:pt idx="373">
                  <c:v>44259</c:v>
                </c:pt>
                <c:pt idx="374">
                  <c:v>44260</c:v>
                </c:pt>
                <c:pt idx="375">
                  <c:v>44261</c:v>
                </c:pt>
                <c:pt idx="376">
                  <c:v>44262</c:v>
                </c:pt>
                <c:pt idx="377">
                  <c:v>44263</c:v>
                </c:pt>
                <c:pt idx="378">
                  <c:v>44264</c:v>
                </c:pt>
                <c:pt idx="379">
                  <c:v>44265</c:v>
                </c:pt>
                <c:pt idx="380">
                  <c:v>44266</c:v>
                </c:pt>
                <c:pt idx="381">
                  <c:v>44267</c:v>
                </c:pt>
                <c:pt idx="382">
                  <c:v>44268</c:v>
                </c:pt>
                <c:pt idx="383">
                  <c:v>44269</c:v>
                </c:pt>
                <c:pt idx="384">
                  <c:v>44270</c:v>
                </c:pt>
                <c:pt idx="385">
                  <c:v>44271</c:v>
                </c:pt>
                <c:pt idx="386">
                  <c:v>44272</c:v>
                </c:pt>
                <c:pt idx="387">
                  <c:v>44273</c:v>
                </c:pt>
                <c:pt idx="388">
                  <c:v>44274</c:v>
                </c:pt>
                <c:pt idx="389">
                  <c:v>44275</c:v>
                </c:pt>
                <c:pt idx="390">
                  <c:v>44276</c:v>
                </c:pt>
                <c:pt idx="391">
                  <c:v>44277</c:v>
                </c:pt>
                <c:pt idx="392">
                  <c:v>44278</c:v>
                </c:pt>
                <c:pt idx="393">
                  <c:v>44279</c:v>
                </c:pt>
                <c:pt idx="394">
                  <c:v>44280</c:v>
                </c:pt>
                <c:pt idx="395">
                  <c:v>44281</c:v>
                </c:pt>
                <c:pt idx="396">
                  <c:v>44282</c:v>
                </c:pt>
                <c:pt idx="397">
                  <c:v>44283</c:v>
                </c:pt>
                <c:pt idx="398">
                  <c:v>44284</c:v>
                </c:pt>
                <c:pt idx="399">
                  <c:v>44285</c:v>
                </c:pt>
                <c:pt idx="400">
                  <c:v>44286</c:v>
                </c:pt>
                <c:pt idx="401">
                  <c:v>44287</c:v>
                </c:pt>
                <c:pt idx="402">
                  <c:v>44288</c:v>
                </c:pt>
                <c:pt idx="403">
                  <c:v>44289</c:v>
                </c:pt>
                <c:pt idx="404">
                  <c:v>44290</c:v>
                </c:pt>
                <c:pt idx="405">
                  <c:v>44291</c:v>
                </c:pt>
                <c:pt idx="406">
                  <c:v>44292</c:v>
                </c:pt>
                <c:pt idx="407">
                  <c:v>44293</c:v>
                </c:pt>
                <c:pt idx="408">
                  <c:v>44294</c:v>
                </c:pt>
                <c:pt idx="409">
                  <c:v>44295</c:v>
                </c:pt>
                <c:pt idx="410">
                  <c:v>44296</c:v>
                </c:pt>
                <c:pt idx="411">
                  <c:v>44297</c:v>
                </c:pt>
                <c:pt idx="412">
                  <c:v>44298</c:v>
                </c:pt>
                <c:pt idx="413">
                  <c:v>44299</c:v>
                </c:pt>
                <c:pt idx="414">
                  <c:v>44300</c:v>
                </c:pt>
                <c:pt idx="415">
                  <c:v>44301</c:v>
                </c:pt>
                <c:pt idx="416">
                  <c:v>44302</c:v>
                </c:pt>
                <c:pt idx="417">
                  <c:v>44303</c:v>
                </c:pt>
                <c:pt idx="418">
                  <c:v>44304</c:v>
                </c:pt>
                <c:pt idx="419">
                  <c:v>44305</c:v>
                </c:pt>
                <c:pt idx="420">
                  <c:v>44306</c:v>
                </c:pt>
                <c:pt idx="421">
                  <c:v>44307</c:v>
                </c:pt>
                <c:pt idx="422">
                  <c:v>44308</c:v>
                </c:pt>
                <c:pt idx="423">
                  <c:v>44309</c:v>
                </c:pt>
                <c:pt idx="424">
                  <c:v>44310</c:v>
                </c:pt>
                <c:pt idx="425">
                  <c:v>44311</c:v>
                </c:pt>
                <c:pt idx="426">
                  <c:v>44312</c:v>
                </c:pt>
                <c:pt idx="427">
                  <c:v>44313</c:v>
                </c:pt>
                <c:pt idx="428">
                  <c:v>44314</c:v>
                </c:pt>
                <c:pt idx="429">
                  <c:v>44315</c:v>
                </c:pt>
                <c:pt idx="430">
                  <c:v>44316</c:v>
                </c:pt>
                <c:pt idx="431">
                  <c:v>44317</c:v>
                </c:pt>
                <c:pt idx="432">
                  <c:v>44318</c:v>
                </c:pt>
                <c:pt idx="433">
                  <c:v>44319</c:v>
                </c:pt>
                <c:pt idx="434">
                  <c:v>44320</c:v>
                </c:pt>
                <c:pt idx="435">
                  <c:v>44321</c:v>
                </c:pt>
                <c:pt idx="436">
                  <c:v>44322</c:v>
                </c:pt>
                <c:pt idx="437">
                  <c:v>44323</c:v>
                </c:pt>
                <c:pt idx="438">
                  <c:v>44324</c:v>
                </c:pt>
                <c:pt idx="439">
                  <c:v>44325</c:v>
                </c:pt>
                <c:pt idx="440">
                  <c:v>44326</c:v>
                </c:pt>
                <c:pt idx="441">
                  <c:v>44327</c:v>
                </c:pt>
                <c:pt idx="442">
                  <c:v>44328</c:v>
                </c:pt>
                <c:pt idx="443">
                  <c:v>44329</c:v>
                </c:pt>
                <c:pt idx="444">
                  <c:v>44330</c:v>
                </c:pt>
                <c:pt idx="445">
                  <c:v>44331</c:v>
                </c:pt>
                <c:pt idx="446">
                  <c:v>44332</c:v>
                </c:pt>
                <c:pt idx="447">
                  <c:v>44333</c:v>
                </c:pt>
                <c:pt idx="448">
                  <c:v>44334</c:v>
                </c:pt>
                <c:pt idx="449">
                  <c:v>44335</c:v>
                </c:pt>
                <c:pt idx="450">
                  <c:v>44336</c:v>
                </c:pt>
                <c:pt idx="451">
                  <c:v>44337</c:v>
                </c:pt>
                <c:pt idx="452">
                  <c:v>44338</c:v>
                </c:pt>
                <c:pt idx="453">
                  <c:v>44339</c:v>
                </c:pt>
                <c:pt idx="454">
                  <c:v>44340</c:v>
                </c:pt>
                <c:pt idx="455">
                  <c:v>44341</c:v>
                </c:pt>
                <c:pt idx="456">
                  <c:v>44342</c:v>
                </c:pt>
                <c:pt idx="457">
                  <c:v>44343</c:v>
                </c:pt>
                <c:pt idx="458">
                  <c:v>44344</c:v>
                </c:pt>
                <c:pt idx="459">
                  <c:v>44345</c:v>
                </c:pt>
                <c:pt idx="460">
                  <c:v>44346</c:v>
                </c:pt>
                <c:pt idx="461">
                  <c:v>44347</c:v>
                </c:pt>
                <c:pt idx="462">
                  <c:v>44348</c:v>
                </c:pt>
                <c:pt idx="463">
                  <c:v>44349</c:v>
                </c:pt>
                <c:pt idx="464">
                  <c:v>44350</c:v>
                </c:pt>
                <c:pt idx="465">
                  <c:v>44351</c:v>
                </c:pt>
                <c:pt idx="466">
                  <c:v>44352</c:v>
                </c:pt>
                <c:pt idx="467">
                  <c:v>44353</c:v>
                </c:pt>
                <c:pt idx="468">
                  <c:v>44354</c:v>
                </c:pt>
                <c:pt idx="469">
                  <c:v>44355</c:v>
                </c:pt>
                <c:pt idx="470">
                  <c:v>44356</c:v>
                </c:pt>
                <c:pt idx="471">
                  <c:v>44357</c:v>
                </c:pt>
                <c:pt idx="472">
                  <c:v>44358</c:v>
                </c:pt>
                <c:pt idx="473">
                  <c:v>44359</c:v>
                </c:pt>
                <c:pt idx="474">
                  <c:v>44360</c:v>
                </c:pt>
                <c:pt idx="475">
                  <c:v>44361</c:v>
                </c:pt>
                <c:pt idx="476">
                  <c:v>44362</c:v>
                </c:pt>
                <c:pt idx="477">
                  <c:v>44363</c:v>
                </c:pt>
                <c:pt idx="478">
                  <c:v>44364</c:v>
                </c:pt>
                <c:pt idx="479">
                  <c:v>44365</c:v>
                </c:pt>
                <c:pt idx="480">
                  <c:v>44366</c:v>
                </c:pt>
                <c:pt idx="481">
                  <c:v>44367</c:v>
                </c:pt>
                <c:pt idx="482">
                  <c:v>44368</c:v>
                </c:pt>
                <c:pt idx="483">
                  <c:v>44369</c:v>
                </c:pt>
                <c:pt idx="484">
                  <c:v>44370</c:v>
                </c:pt>
                <c:pt idx="485">
                  <c:v>44371</c:v>
                </c:pt>
                <c:pt idx="486">
                  <c:v>44372</c:v>
                </c:pt>
                <c:pt idx="487">
                  <c:v>44373</c:v>
                </c:pt>
                <c:pt idx="488">
                  <c:v>44374</c:v>
                </c:pt>
                <c:pt idx="489">
                  <c:v>44375</c:v>
                </c:pt>
                <c:pt idx="490">
                  <c:v>44376</c:v>
                </c:pt>
                <c:pt idx="491">
                  <c:v>44377</c:v>
                </c:pt>
                <c:pt idx="492">
                  <c:v>44378</c:v>
                </c:pt>
                <c:pt idx="493">
                  <c:v>44379</c:v>
                </c:pt>
                <c:pt idx="494">
                  <c:v>44380</c:v>
                </c:pt>
                <c:pt idx="495">
                  <c:v>44381</c:v>
                </c:pt>
                <c:pt idx="496">
                  <c:v>44382</c:v>
                </c:pt>
                <c:pt idx="497">
                  <c:v>44383</c:v>
                </c:pt>
                <c:pt idx="498">
                  <c:v>44384</c:v>
                </c:pt>
                <c:pt idx="499">
                  <c:v>44385</c:v>
                </c:pt>
                <c:pt idx="500">
                  <c:v>44386</c:v>
                </c:pt>
                <c:pt idx="501">
                  <c:v>44387</c:v>
                </c:pt>
                <c:pt idx="502">
                  <c:v>44388</c:v>
                </c:pt>
                <c:pt idx="503">
                  <c:v>44389</c:v>
                </c:pt>
                <c:pt idx="504">
                  <c:v>44390</c:v>
                </c:pt>
                <c:pt idx="505">
                  <c:v>44391</c:v>
                </c:pt>
                <c:pt idx="506">
                  <c:v>44392</c:v>
                </c:pt>
                <c:pt idx="507">
                  <c:v>44393</c:v>
                </c:pt>
                <c:pt idx="508">
                  <c:v>44394</c:v>
                </c:pt>
                <c:pt idx="509">
                  <c:v>44395</c:v>
                </c:pt>
                <c:pt idx="510">
                  <c:v>44396</c:v>
                </c:pt>
                <c:pt idx="511">
                  <c:v>44397</c:v>
                </c:pt>
                <c:pt idx="512">
                  <c:v>44398</c:v>
                </c:pt>
                <c:pt idx="513">
                  <c:v>44399</c:v>
                </c:pt>
                <c:pt idx="514">
                  <c:v>44400</c:v>
                </c:pt>
                <c:pt idx="515">
                  <c:v>44401</c:v>
                </c:pt>
                <c:pt idx="516">
                  <c:v>44402</c:v>
                </c:pt>
                <c:pt idx="517">
                  <c:v>44403</c:v>
                </c:pt>
                <c:pt idx="518">
                  <c:v>44404</c:v>
                </c:pt>
                <c:pt idx="519">
                  <c:v>44405</c:v>
                </c:pt>
                <c:pt idx="520">
                  <c:v>44406</c:v>
                </c:pt>
                <c:pt idx="521">
                  <c:v>44407</c:v>
                </c:pt>
                <c:pt idx="522">
                  <c:v>44408</c:v>
                </c:pt>
                <c:pt idx="523">
                  <c:v>44409</c:v>
                </c:pt>
                <c:pt idx="524">
                  <c:v>44410</c:v>
                </c:pt>
                <c:pt idx="525">
                  <c:v>44411</c:v>
                </c:pt>
                <c:pt idx="526">
                  <c:v>44412</c:v>
                </c:pt>
                <c:pt idx="527">
                  <c:v>44413</c:v>
                </c:pt>
                <c:pt idx="528">
                  <c:v>44414</c:v>
                </c:pt>
                <c:pt idx="529">
                  <c:v>44415</c:v>
                </c:pt>
                <c:pt idx="530">
                  <c:v>44416</c:v>
                </c:pt>
                <c:pt idx="531">
                  <c:v>44417</c:v>
                </c:pt>
                <c:pt idx="532">
                  <c:v>44418</c:v>
                </c:pt>
                <c:pt idx="533">
                  <c:v>44419</c:v>
                </c:pt>
                <c:pt idx="534">
                  <c:v>44420</c:v>
                </c:pt>
                <c:pt idx="535">
                  <c:v>44421</c:v>
                </c:pt>
                <c:pt idx="536">
                  <c:v>44422</c:v>
                </c:pt>
                <c:pt idx="537">
                  <c:v>44423</c:v>
                </c:pt>
                <c:pt idx="538">
                  <c:v>44424</c:v>
                </c:pt>
                <c:pt idx="539">
                  <c:v>44425</c:v>
                </c:pt>
                <c:pt idx="540">
                  <c:v>44426</c:v>
                </c:pt>
                <c:pt idx="541">
                  <c:v>44427</c:v>
                </c:pt>
                <c:pt idx="542">
                  <c:v>44428</c:v>
                </c:pt>
                <c:pt idx="543">
                  <c:v>44429</c:v>
                </c:pt>
                <c:pt idx="544">
                  <c:v>44430</c:v>
                </c:pt>
                <c:pt idx="545">
                  <c:v>44431</c:v>
                </c:pt>
                <c:pt idx="546">
                  <c:v>44432</c:v>
                </c:pt>
                <c:pt idx="547">
                  <c:v>44433</c:v>
                </c:pt>
                <c:pt idx="548">
                  <c:v>44434</c:v>
                </c:pt>
                <c:pt idx="549">
                  <c:v>44435</c:v>
                </c:pt>
                <c:pt idx="550">
                  <c:v>44436</c:v>
                </c:pt>
                <c:pt idx="551">
                  <c:v>44437</c:v>
                </c:pt>
                <c:pt idx="552">
                  <c:v>44438</c:v>
                </c:pt>
                <c:pt idx="553">
                  <c:v>44439</c:v>
                </c:pt>
                <c:pt idx="554">
                  <c:v>44440</c:v>
                </c:pt>
                <c:pt idx="555">
                  <c:v>44441</c:v>
                </c:pt>
                <c:pt idx="556">
                  <c:v>44442</c:v>
                </c:pt>
                <c:pt idx="557">
                  <c:v>44443</c:v>
                </c:pt>
                <c:pt idx="558">
                  <c:v>44444</c:v>
                </c:pt>
                <c:pt idx="559">
                  <c:v>44445</c:v>
                </c:pt>
                <c:pt idx="560">
                  <c:v>44446</c:v>
                </c:pt>
                <c:pt idx="561">
                  <c:v>44447</c:v>
                </c:pt>
                <c:pt idx="562">
                  <c:v>44448</c:v>
                </c:pt>
                <c:pt idx="563">
                  <c:v>44449</c:v>
                </c:pt>
                <c:pt idx="564">
                  <c:v>44450</c:v>
                </c:pt>
                <c:pt idx="565">
                  <c:v>44451</c:v>
                </c:pt>
                <c:pt idx="566">
                  <c:v>44452</c:v>
                </c:pt>
                <c:pt idx="567">
                  <c:v>44453</c:v>
                </c:pt>
                <c:pt idx="568">
                  <c:v>44454</c:v>
                </c:pt>
                <c:pt idx="569">
                  <c:v>44455</c:v>
                </c:pt>
                <c:pt idx="570">
                  <c:v>44456</c:v>
                </c:pt>
                <c:pt idx="571">
                  <c:v>44457</c:v>
                </c:pt>
                <c:pt idx="572">
                  <c:v>44458</c:v>
                </c:pt>
                <c:pt idx="573">
                  <c:v>44459</c:v>
                </c:pt>
                <c:pt idx="574">
                  <c:v>44460</c:v>
                </c:pt>
                <c:pt idx="575">
                  <c:v>44461</c:v>
                </c:pt>
                <c:pt idx="576">
                  <c:v>44462</c:v>
                </c:pt>
                <c:pt idx="577">
                  <c:v>44463</c:v>
                </c:pt>
                <c:pt idx="578">
                  <c:v>44464</c:v>
                </c:pt>
                <c:pt idx="579">
                  <c:v>44465</c:v>
                </c:pt>
                <c:pt idx="580">
                  <c:v>44466</c:v>
                </c:pt>
                <c:pt idx="581">
                  <c:v>44467</c:v>
                </c:pt>
                <c:pt idx="582">
                  <c:v>44468</c:v>
                </c:pt>
                <c:pt idx="583">
                  <c:v>44469</c:v>
                </c:pt>
                <c:pt idx="584">
                  <c:v>44470</c:v>
                </c:pt>
                <c:pt idx="585">
                  <c:v>44471</c:v>
                </c:pt>
                <c:pt idx="586">
                  <c:v>44472</c:v>
                </c:pt>
                <c:pt idx="587">
                  <c:v>44473</c:v>
                </c:pt>
                <c:pt idx="588">
                  <c:v>44474</c:v>
                </c:pt>
                <c:pt idx="589">
                  <c:v>44475</c:v>
                </c:pt>
                <c:pt idx="590">
                  <c:v>44476</c:v>
                </c:pt>
                <c:pt idx="591">
                  <c:v>44477</c:v>
                </c:pt>
                <c:pt idx="592">
                  <c:v>44478</c:v>
                </c:pt>
                <c:pt idx="593">
                  <c:v>44479</c:v>
                </c:pt>
                <c:pt idx="594">
                  <c:v>44480</c:v>
                </c:pt>
                <c:pt idx="595">
                  <c:v>44481</c:v>
                </c:pt>
                <c:pt idx="596">
                  <c:v>44482</c:v>
                </c:pt>
                <c:pt idx="597">
                  <c:v>44483</c:v>
                </c:pt>
                <c:pt idx="598">
                  <c:v>44484</c:v>
                </c:pt>
              </c:numCache>
            </c:numRef>
          </c:cat>
          <c:val>
            <c:numRef>
              <c:f>Brasil!$AJ$2:$AJ$600</c:f>
              <c:numCache>
                <c:formatCode>0</c:formatCode>
                <c:ptCount val="5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0.33333333333333331</c:v>
                </c:pt>
                <c:pt idx="23">
                  <c:v>0.25</c:v>
                </c:pt>
                <c:pt idx="24">
                  <c:v>0.2</c:v>
                </c:pt>
                <c:pt idx="25">
                  <c:v>0.16666666666666666</c:v>
                </c:pt>
                <c:pt idx="26">
                  <c:v>0.2857142857142857</c:v>
                </c:pt>
                <c:pt idx="27">
                  <c:v>0.8571428571428571</c:v>
                </c:pt>
                <c:pt idx="28">
                  <c:v>1.7142857142857142</c:v>
                </c:pt>
                <c:pt idx="29">
                  <c:v>2.4285714285714284</c:v>
                </c:pt>
                <c:pt idx="30">
                  <c:v>3.2857142857142856</c:v>
                </c:pt>
                <c:pt idx="31">
                  <c:v>3.2857142857142856</c:v>
                </c:pt>
                <c:pt idx="32">
                  <c:v>4.5714285714285712</c:v>
                </c:pt>
                <c:pt idx="33">
                  <c:v>7</c:v>
                </c:pt>
                <c:pt idx="34">
                  <c:v>10</c:v>
                </c:pt>
                <c:pt idx="35">
                  <c:v>12.142857142857142</c:v>
                </c:pt>
                <c:pt idx="36">
                  <c:v>14.571428571428571</c:v>
                </c:pt>
                <c:pt idx="37">
                  <c:v>25</c:v>
                </c:pt>
                <c:pt idx="38">
                  <c:v>29.857142857142858</c:v>
                </c:pt>
                <c:pt idx="39">
                  <c:v>36.714285714285715</c:v>
                </c:pt>
                <c:pt idx="40">
                  <c:v>53.714285714285715</c:v>
                </c:pt>
                <c:pt idx="41">
                  <c:v>77.714285714285708</c:v>
                </c:pt>
                <c:pt idx="42">
                  <c:v>115.14285714285714</c:v>
                </c:pt>
                <c:pt idx="43">
                  <c:v>143.85714285714286</c:v>
                </c:pt>
                <c:pt idx="44">
                  <c:v>192.28571428571428</c:v>
                </c:pt>
                <c:pt idx="45">
                  <c:v>236.71428571428572</c:v>
                </c:pt>
                <c:pt idx="46">
                  <c:v>272.85714285714283</c:v>
                </c:pt>
                <c:pt idx="47">
                  <c:v>286.42857142857144</c:v>
                </c:pt>
                <c:pt idx="48">
                  <c:v>327.71428571428572</c:v>
                </c:pt>
                <c:pt idx="49">
                  <c:v>359</c:v>
                </c:pt>
                <c:pt idx="50">
                  <c:v>396.42857142857144</c:v>
                </c:pt>
                <c:pt idx="51">
                  <c:v>387.14285714285717</c:v>
                </c:pt>
                <c:pt idx="52">
                  <c:v>384</c:v>
                </c:pt>
                <c:pt idx="53">
                  <c:v>502.28571428571428</c:v>
                </c:pt>
                <c:pt idx="54">
                  <c:v>628.71428571428567</c:v>
                </c:pt>
                <c:pt idx="55">
                  <c:v>713.57142857142856</c:v>
                </c:pt>
                <c:pt idx="56">
                  <c:v>805.57142857142856</c:v>
                </c:pt>
                <c:pt idx="57">
                  <c:v>910.71428571428567</c:v>
                </c:pt>
                <c:pt idx="58">
                  <c:v>982</c:v>
                </c:pt>
                <c:pt idx="59">
                  <c:v>1068.1428571428571</c:v>
                </c:pt>
                <c:pt idx="60">
                  <c:v>1142.8571428571429</c:v>
                </c:pt>
                <c:pt idx="61">
                  <c:v>1299</c:v>
                </c:pt>
                <c:pt idx="62">
                  <c:v>1421</c:v>
                </c:pt>
                <c:pt idx="63">
                  <c:v>1511.7142857142858</c:v>
                </c:pt>
                <c:pt idx="64">
                  <c:v>1492.7142857142858</c:v>
                </c:pt>
                <c:pt idx="65">
                  <c:v>1577</c:v>
                </c:pt>
                <c:pt idx="66">
                  <c:v>1624.8571428571429</c:v>
                </c:pt>
                <c:pt idx="67">
                  <c:v>1649.2857142857142</c:v>
                </c:pt>
                <c:pt idx="68">
                  <c:v>1770.4285714285713</c:v>
                </c:pt>
                <c:pt idx="69">
                  <c:v>1795.4285714285713</c:v>
                </c:pt>
                <c:pt idx="70">
                  <c:v>2006.2857142857142</c:v>
                </c:pt>
                <c:pt idx="71">
                  <c:v>2267.4285714285716</c:v>
                </c:pt>
                <c:pt idx="72">
                  <c:v>2355</c:v>
                </c:pt>
                <c:pt idx="73">
                  <c:v>2450.1428571428573</c:v>
                </c:pt>
                <c:pt idx="74">
                  <c:v>2545.2857142857142</c:v>
                </c:pt>
                <c:pt idx="75">
                  <c:v>2491</c:v>
                </c:pt>
                <c:pt idx="76">
                  <c:v>2723.8571428571427</c:v>
                </c:pt>
                <c:pt idx="77">
                  <c:v>2759</c:v>
                </c:pt>
                <c:pt idx="78">
                  <c:v>3130</c:v>
                </c:pt>
                <c:pt idx="79">
                  <c:v>3319.1428571428573</c:v>
                </c:pt>
                <c:pt idx="80">
                  <c:v>3702.8571428571427</c:v>
                </c:pt>
                <c:pt idx="81">
                  <c:v>4115.2857142857147</c:v>
                </c:pt>
                <c:pt idx="82">
                  <c:v>4629.2857142857147</c:v>
                </c:pt>
                <c:pt idx="83">
                  <c:v>5126.8571428571431</c:v>
                </c:pt>
                <c:pt idx="84">
                  <c:v>5472</c:v>
                </c:pt>
                <c:pt idx="85">
                  <c:v>5412.4285714285716</c:v>
                </c:pt>
                <c:pt idx="86">
                  <c:v>5608.4285714285716</c:v>
                </c:pt>
                <c:pt idx="87">
                  <c:v>5897</c:v>
                </c:pt>
                <c:pt idx="88">
                  <c:v>6118.4285714285716</c:v>
                </c:pt>
                <c:pt idx="89">
                  <c:v>6722.2857142857147</c:v>
                </c:pt>
                <c:pt idx="90">
                  <c:v>7103.7142857142853</c:v>
                </c:pt>
                <c:pt idx="91">
                  <c:v>7718.4285714285716</c:v>
                </c:pt>
                <c:pt idx="92">
                  <c:v>8506.1428571428569</c:v>
                </c:pt>
                <c:pt idx="93">
                  <c:v>8793.1428571428569</c:v>
                </c:pt>
                <c:pt idx="94">
                  <c:v>8650.1428571428569</c:v>
                </c:pt>
                <c:pt idx="95">
                  <c:v>8982</c:v>
                </c:pt>
                <c:pt idx="96">
                  <c:v>9108</c:v>
                </c:pt>
                <c:pt idx="97">
                  <c:v>9687.4285714285706</c:v>
                </c:pt>
                <c:pt idx="98">
                  <c:v>10413.571428571429</c:v>
                </c:pt>
                <c:pt idx="99">
                  <c:v>11029</c:v>
                </c:pt>
                <c:pt idx="100">
                  <c:v>11197.285714285714</c:v>
                </c:pt>
                <c:pt idx="101">
                  <c:v>12269.857142857143</c:v>
                </c:pt>
                <c:pt idx="102">
                  <c:v>13434.142857142857</c:v>
                </c:pt>
                <c:pt idx="103">
                  <c:v>14657.857142857143</c:v>
                </c:pt>
                <c:pt idx="104">
                  <c:v>15309.857142857143</c:v>
                </c:pt>
                <c:pt idx="105">
                  <c:v>16095.285714285714</c:v>
                </c:pt>
                <c:pt idx="106">
                  <c:v>16322.285714285714</c:v>
                </c:pt>
                <c:pt idx="107">
                  <c:v>17447.285714285714</c:v>
                </c:pt>
                <c:pt idx="108">
                  <c:v>17239.714285714286</c:v>
                </c:pt>
                <c:pt idx="109">
                  <c:v>17084.857142857141</c:v>
                </c:pt>
                <c:pt idx="110">
                  <c:v>17177.428571428572</c:v>
                </c:pt>
                <c:pt idx="111">
                  <c:v>18307.285714285714</c:v>
                </c:pt>
                <c:pt idx="112">
                  <c:v>19182.285714285714</c:v>
                </c:pt>
                <c:pt idx="113">
                  <c:v>21577.428571428572</c:v>
                </c:pt>
                <c:pt idx="114">
                  <c:v>21569.857142857141</c:v>
                </c:pt>
                <c:pt idx="115">
                  <c:v>21649.857142857141</c:v>
                </c:pt>
                <c:pt idx="116">
                  <c:v>23451.571428571428</c:v>
                </c:pt>
                <c:pt idx="117">
                  <c:v>24599.285714285714</c:v>
                </c:pt>
                <c:pt idx="118">
                  <c:v>25243.285714285714</c:v>
                </c:pt>
                <c:pt idx="119">
                  <c:v>25800.714285714286</c:v>
                </c:pt>
                <c:pt idx="120">
                  <c:v>24915.142857142859</c:v>
                </c:pt>
                <c:pt idx="121">
                  <c:v>25365.428571428572</c:v>
                </c:pt>
                <c:pt idx="122">
                  <c:v>25852.142857142859</c:v>
                </c:pt>
                <c:pt idx="123">
                  <c:v>26302.857142857141</c:v>
                </c:pt>
                <c:pt idx="124">
                  <c:v>26914.285714285714</c:v>
                </c:pt>
                <c:pt idx="125">
                  <c:v>26841</c:v>
                </c:pt>
                <c:pt idx="126">
                  <c:v>26148.428571428572</c:v>
                </c:pt>
                <c:pt idx="127">
                  <c:v>25381.142857142859</c:v>
                </c:pt>
                <c:pt idx="128">
                  <c:v>25123.714285714286</c:v>
                </c:pt>
                <c:pt idx="129">
                  <c:v>25837</c:v>
                </c:pt>
                <c:pt idx="130">
                  <c:v>26240.857142857141</c:v>
                </c:pt>
                <c:pt idx="131">
                  <c:v>26137.285714285714</c:v>
                </c:pt>
                <c:pt idx="132">
                  <c:v>25044.857142857141</c:v>
                </c:pt>
                <c:pt idx="133">
                  <c:v>29157.571428571428</c:v>
                </c:pt>
                <c:pt idx="134">
                  <c:v>31009.285714285714</c:v>
                </c:pt>
                <c:pt idx="135">
                  <c:v>31059.142857142859</c:v>
                </c:pt>
                <c:pt idx="136">
                  <c:v>31171.285714285714</c:v>
                </c:pt>
                <c:pt idx="137">
                  <c:v>31816.714285714286</c:v>
                </c:pt>
                <c:pt idx="138">
                  <c:v>33322</c:v>
                </c:pt>
                <c:pt idx="139">
                  <c:v>35710.285714285717</c:v>
                </c:pt>
                <c:pt idx="140">
                  <c:v>34580.142857142855</c:v>
                </c:pt>
                <c:pt idx="141">
                  <c:v>35155.428571428572</c:v>
                </c:pt>
                <c:pt idx="142">
                  <c:v>37015</c:v>
                </c:pt>
                <c:pt idx="143">
                  <c:v>37389.285714285717</c:v>
                </c:pt>
                <c:pt idx="144">
                  <c:v>36590.714285714283</c:v>
                </c:pt>
                <c:pt idx="145">
                  <c:v>37160.285714285717</c:v>
                </c:pt>
                <c:pt idx="146">
                  <c:v>38392</c:v>
                </c:pt>
                <c:pt idx="147">
                  <c:v>37729.571428571428</c:v>
                </c:pt>
                <c:pt idx="148">
                  <c:v>37619.571428571428</c:v>
                </c:pt>
                <c:pt idx="149">
                  <c:v>36987.428571428572</c:v>
                </c:pt>
                <c:pt idx="150">
                  <c:v>36441.285714285717</c:v>
                </c:pt>
                <c:pt idx="151">
                  <c:v>38078.285714285717</c:v>
                </c:pt>
                <c:pt idx="152">
                  <c:v>37772.428571428572</c:v>
                </c:pt>
                <c:pt idx="153">
                  <c:v>36988.714285714283</c:v>
                </c:pt>
                <c:pt idx="154">
                  <c:v>37392.285714285717</c:v>
                </c:pt>
                <c:pt idx="155">
                  <c:v>37549.428571428572</c:v>
                </c:pt>
                <c:pt idx="156">
                  <c:v>37375.142857142855</c:v>
                </c:pt>
                <c:pt idx="157">
                  <c:v>37383.285714285717</c:v>
                </c:pt>
                <c:pt idx="158">
                  <c:v>36890.714285714283</c:v>
                </c:pt>
                <c:pt idx="159">
                  <c:v>36226.857142857145</c:v>
                </c:pt>
                <c:pt idx="160">
                  <c:v>36624.571428571428</c:v>
                </c:pt>
                <c:pt idx="161">
                  <c:v>35071.571428571428</c:v>
                </c:pt>
                <c:pt idx="162">
                  <c:v>33572.857142857145</c:v>
                </c:pt>
                <c:pt idx="163">
                  <c:v>33386.857142857145</c:v>
                </c:pt>
                <c:pt idx="164">
                  <c:v>33382.714285714283</c:v>
                </c:pt>
                <c:pt idx="165">
                  <c:v>33261.428571428572</c:v>
                </c:pt>
                <c:pt idx="166">
                  <c:v>37252.285714285717</c:v>
                </c:pt>
                <c:pt idx="167">
                  <c:v>39332</c:v>
                </c:pt>
                <c:pt idx="168">
                  <c:v>42434</c:v>
                </c:pt>
                <c:pt idx="169">
                  <c:v>45664.714285714283</c:v>
                </c:pt>
                <c:pt idx="170">
                  <c:v>45814.571428571428</c:v>
                </c:pt>
                <c:pt idx="171">
                  <c:v>46247</c:v>
                </c:pt>
                <c:pt idx="172">
                  <c:v>46219.571428571428</c:v>
                </c:pt>
                <c:pt idx="173">
                  <c:v>46393</c:v>
                </c:pt>
                <c:pt idx="174">
                  <c:v>46089.571428571428</c:v>
                </c:pt>
                <c:pt idx="175">
                  <c:v>45588.428571428572</c:v>
                </c:pt>
                <c:pt idx="176">
                  <c:v>44766.285714285717</c:v>
                </c:pt>
                <c:pt idx="177">
                  <c:v>44940.857142857145</c:v>
                </c:pt>
                <c:pt idx="178">
                  <c:v>43991.857142857145</c:v>
                </c:pt>
                <c:pt idx="179">
                  <c:v>45532.857142857145</c:v>
                </c:pt>
                <c:pt idx="180">
                  <c:v>43618.857142857145</c:v>
                </c:pt>
                <c:pt idx="181">
                  <c:v>43158.571428571428</c:v>
                </c:pt>
                <c:pt idx="182">
                  <c:v>42851</c:v>
                </c:pt>
                <c:pt idx="183">
                  <c:v>43505</c:v>
                </c:pt>
                <c:pt idx="184">
                  <c:v>43106.428571428572</c:v>
                </c:pt>
                <c:pt idx="185">
                  <c:v>43878.857142857145</c:v>
                </c:pt>
                <c:pt idx="186">
                  <c:v>43958.428571428572</c:v>
                </c:pt>
                <c:pt idx="187">
                  <c:v>43884</c:v>
                </c:pt>
                <c:pt idx="188">
                  <c:v>44666.285714285717</c:v>
                </c:pt>
                <c:pt idx="189">
                  <c:v>44725.428571428572</c:v>
                </c:pt>
                <c:pt idx="190">
                  <c:v>43526.285714285717</c:v>
                </c:pt>
                <c:pt idx="191">
                  <c:v>43539.285714285717</c:v>
                </c:pt>
                <c:pt idx="192">
                  <c:v>43157.142857142855</c:v>
                </c:pt>
                <c:pt idx="193">
                  <c:v>42532</c:v>
                </c:pt>
                <c:pt idx="194">
                  <c:v>41695.285714285717</c:v>
                </c:pt>
                <c:pt idx="195">
                  <c:v>39585.571428571428</c:v>
                </c:pt>
                <c:pt idx="196">
                  <c:v>36687.142857142855</c:v>
                </c:pt>
                <c:pt idx="197">
                  <c:v>37895.142857142855</c:v>
                </c:pt>
                <c:pt idx="198">
                  <c:v>37940.857142857145</c:v>
                </c:pt>
                <c:pt idx="199">
                  <c:v>37613</c:v>
                </c:pt>
                <c:pt idx="200">
                  <c:v>37520.142857142855</c:v>
                </c:pt>
                <c:pt idx="201">
                  <c:v>37214.857142857145</c:v>
                </c:pt>
                <c:pt idx="202">
                  <c:v>37059.428571428572</c:v>
                </c:pt>
                <c:pt idx="203">
                  <c:v>38924.714285714283</c:v>
                </c:pt>
                <c:pt idx="204">
                  <c:v>37684.428571428572</c:v>
                </c:pt>
                <c:pt idx="205">
                  <c:v>36646.857142857145</c:v>
                </c:pt>
                <c:pt idx="206">
                  <c:v>40773</c:v>
                </c:pt>
                <c:pt idx="207">
                  <c:v>40133.714285714283</c:v>
                </c:pt>
                <c:pt idx="208">
                  <c:v>40101.285714285717</c:v>
                </c:pt>
                <c:pt idx="209">
                  <c:v>40035.285714285717</c:v>
                </c:pt>
                <c:pt idx="210">
                  <c:v>41147</c:v>
                </c:pt>
                <c:pt idx="211">
                  <c:v>39549.571428571428</c:v>
                </c:pt>
                <c:pt idx="212">
                  <c:v>39315.714285714283</c:v>
                </c:pt>
                <c:pt idx="213">
                  <c:v>34217.428571428572</c:v>
                </c:pt>
                <c:pt idx="214">
                  <c:v>30163.142857142859</c:v>
                </c:pt>
                <c:pt idx="215">
                  <c:v>28574.857142857141</c:v>
                </c:pt>
                <c:pt idx="216">
                  <c:v>28115.428571428572</c:v>
                </c:pt>
                <c:pt idx="217">
                  <c:v>27047.428571428572</c:v>
                </c:pt>
                <c:pt idx="218">
                  <c:v>27526.714285714286</c:v>
                </c:pt>
                <c:pt idx="219">
                  <c:v>27562</c:v>
                </c:pt>
                <c:pt idx="220">
                  <c:v>28259.428571428572</c:v>
                </c:pt>
                <c:pt idx="221">
                  <c:v>31455.714285714286</c:v>
                </c:pt>
                <c:pt idx="222">
                  <c:v>31599.142857142859</c:v>
                </c:pt>
                <c:pt idx="223">
                  <c:v>30991.428571428572</c:v>
                </c:pt>
                <c:pt idx="224">
                  <c:v>30431.285714285714</c:v>
                </c:pt>
                <c:pt idx="225">
                  <c:v>30364.714285714286</c:v>
                </c:pt>
                <c:pt idx="226">
                  <c:v>30596.285714285714</c:v>
                </c:pt>
                <c:pt idx="227">
                  <c:v>30351.142857142859</c:v>
                </c:pt>
                <c:pt idx="228">
                  <c:v>29905.857142857141</c:v>
                </c:pt>
                <c:pt idx="229">
                  <c:v>29400.285714285714</c:v>
                </c:pt>
                <c:pt idx="230">
                  <c:v>28902.285714285714</c:v>
                </c:pt>
                <c:pt idx="231">
                  <c:v>27775.714285714286</c:v>
                </c:pt>
                <c:pt idx="232">
                  <c:v>27107.285714285714</c:v>
                </c:pt>
                <c:pt idx="233">
                  <c:v>26811.428571428572</c:v>
                </c:pt>
                <c:pt idx="234">
                  <c:v>26770.857142857141</c:v>
                </c:pt>
                <c:pt idx="235">
                  <c:v>26559.714285714286</c:v>
                </c:pt>
                <c:pt idx="236">
                  <c:v>26578.571428571428</c:v>
                </c:pt>
                <c:pt idx="237">
                  <c:v>27055.714285714286</c:v>
                </c:pt>
                <c:pt idx="238">
                  <c:v>27272.857142857141</c:v>
                </c:pt>
                <c:pt idx="239">
                  <c:v>26977.428571428572</c:v>
                </c:pt>
                <c:pt idx="240">
                  <c:v>26140</c:v>
                </c:pt>
                <c:pt idx="241">
                  <c:v>25967.285714285714</c:v>
                </c:pt>
                <c:pt idx="242">
                  <c:v>27374.142857142859</c:v>
                </c:pt>
                <c:pt idx="243">
                  <c:v>27108.428571428572</c:v>
                </c:pt>
                <c:pt idx="244">
                  <c:v>25907.428571428572</c:v>
                </c:pt>
                <c:pt idx="245">
                  <c:v>25052.142857142859</c:v>
                </c:pt>
                <c:pt idx="246">
                  <c:v>25114.857142857141</c:v>
                </c:pt>
                <c:pt idx="247">
                  <c:v>25670</c:v>
                </c:pt>
                <c:pt idx="248">
                  <c:v>25167.571428571428</c:v>
                </c:pt>
                <c:pt idx="249">
                  <c:v>20641</c:v>
                </c:pt>
                <c:pt idx="250">
                  <c:v>20024.142857142859</c:v>
                </c:pt>
                <c:pt idx="251">
                  <c:v>20134.571428571428</c:v>
                </c:pt>
                <c:pt idx="252">
                  <c:v>20630.285714285714</c:v>
                </c:pt>
                <c:pt idx="253">
                  <c:v>20246.428571428572</c:v>
                </c:pt>
                <c:pt idx="254">
                  <c:v>20052.142857142859</c:v>
                </c:pt>
                <c:pt idx="255">
                  <c:v>21045.571428571428</c:v>
                </c:pt>
                <c:pt idx="256">
                  <c:v>22903.714285714286</c:v>
                </c:pt>
                <c:pt idx="257">
                  <c:v>22558.428571428572</c:v>
                </c:pt>
                <c:pt idx="258">
                  <c:v>22034.857142857141</c:v>
                </c:pt>
                <c:pt idx="259">
                  <c:v>21908</c:v>
                </c:pt>
                <c:pt idx="260">
                  <c:v>22324.714285714286</c:v>
                </c:pt>
                <c:pt idx="261">
                  <c:v>22683.428571428572</c:v>
                </c:pt>
                <c:pt idx="262">
                  <c:v>22732.428571428572</c:v>
                </c:pt>
                <c:pt idx="263">
                  <c:v>23669.571428571428</c:v>
                </c:pt>
                <c:pt idx="264">
                  <c:v>24214</c:v>
                </c:pt>
                <c:pt idx="265">
                  <c:v>24392.285714285714</c:v>
                </c:pt>
                <c:pt idx="266">
                  <c:v>23286</c:v>
                </c:pt>
                <c:pt idx="267">
                  <c:v>22138.571428571428</c:v>
                </c:pt>
                <c:pt idx="268">
                  <c:v>21653.857142857141</c:v>
                </c:pt>
                <c:pt idx="269">
                  <c:v>20621.714285714286</c:v>
                </c:pt>
                <c:pt idx="270">
                  <c:v>18058.285714285714</c:v>
                </c:pt>
                <c:pt idx="271">
                  <c:v>17393.571428571428</c:v>
                </c:pt>
                <c:pt idx="272">
                  <c:v>16849</c:v>
                </c:pt>
                <c:pt idx="273">
                  <c:v>16727</c:v>
                </c:pt>
                <c:pt idx="274">
                  <c:v>16850.857142857141</c:v>
                </c:pt>
                <c:pt idx="275">
                  <c:v>16915.714285714286</c:v>
                </c:pt>
                <c:pt idx="276">
                  <c:v>17260.857142857141</c:v>
                </c:pt>
                <c:pt idx="277">
                  <c:v>19142.142857142859</c:v>
                </c:pt>
                <c:pt idx="278">
                  <c:v>22621.428571428572</c:v>
                </c:pt>
                <c:pt idx="279">
                  <c:v>24180.428571428572</c:v>
                </c:pt>
                <c:pt idx="280">
                  <c:v>25272.142857142859</c:v>
                </c:pt>
                <c:pt idx="281">
                  <c:v>27914</c:v>
                </c:pt>
                <c:pt idx="282">
                  <c:v>28425.428571428572</c:v>
                </c:pt>
                <c:pt idx="283">
                  <c:v>28776</c:v>
                </c:pt>
                <c:pt idx="284">
                  <c:v>30244.857142857141</c:v>
                </c:pt>
                <c:pt idx="285">
                  <c:v>28210.571428571428</c:v>
                </c:pt>
                <c:pt idx="286">
                  <c:v>28597.857142857141</c:v>
                </c:pt>
                <c:pt idx="287">
                  <c:v>29930.285714285714</c:v>
                </c:pt>
                <c:pt idx="288">
                  <c:v>29118.142857142859</c:v>
                </c:pt>
                <c:pt idx="289">
                  <c:v>29758.285714285714</c:v>
                </c:pt>
                <c:pt idx="290">
                  <c:v>30163.428571428572</c:v>
                </c:pt>
                <c:pt idx="291">
                  <c:v>29564.285714285714</c:v>
                </c:pt>
                <c:pt idx="292">
                  <c:v>31536.714285714286</c:v>
                </c:pt>
                <c:pt idx="293">
                  <c:v>31779</c:v>
                </c:pt>
                <c:pt idx="294">
                  <c:v>31169.428571428572</c:v>
                </c:pt>
                <c:pt idx="295">
                  <c:v>33926.571428571428</c:v>
                </c:pt>
                <c:pt idx="296">
                  <c:v>34762.714285714283</c:v>
                </c:pt>
                <c:pt idx="297">
                  <c:v>35467.142857142855</c:v>
                </c:pt>
                <c:pt idx="298">
                  <c:v>38297</c:v>
                </c:pt>
                <c:pt idx="299">
                  <c:v>38577.714285714283</c:v>
                </c:pt>
                <c:pt idx="300">
                  <c:v>40409.142857142855</c:v>
                </c:pt>
                <c:pt idx="301">
                  <c:v>42231.142857142855</c:v>
                </c:pt>
                <c:pt idx="302">
                  <c:v>40986.428571428572</c:v>
                </c:pt>
                <c:pt idx="303">
                  <c:v>41257.142857142855</c:v>
                </c:pt>
                <c:pt idx="304">
                  <c:v>41147.571428571428</c:v>
                </c:pt>
                <c:pt idx="305">
                  <c:v>41173.142857142855</c:v>
                </c:pt>
                <c:pt idx="306">
                  <c:v>41686</c:v>
                </c:pt>
                <c:pt idx="307">
                  <c:v>42102.142857142855</c:v>
                </c:pt>
                <c:pt idx="308">
                  <c:v>43179.857142857145</c:v>
                </c:pt>
                <c:pt idx="309">
                  <c:v>43278.571428571428</c:v>
                </c:pt>
                <c:pt idx="310">
                  <c:v>42630.285714285717</c:v>
                </c:pt>
                <c:pt idx="311">
                  <c:v>43319.142857142855</c:v>
                </c:pt>
                <c:pt idx="312">
                  <c:v>42147.857142857145</c:v>
                </c:pt>
                <c:pt idx="313">
                  <c:v>44593.714285714283</c:v>
                </c:pt>
                <c:pt idx="314">
                  <c:v>46947.857142857145</c:v>
                </c:pt>
                <c:pt idx="315">
                  <c:v>46678.714285714283</c:v>
                </c:pt>
                <c:pt idx="316">
                  <c:v>47575.428571428572</c:v>
                </c:pt>
                <c:pt idx="317">
                  <c:v>48092.571428571428</c:v>
                </c:pt>
                <c:pt idx="318">
                  <c:v>48067.714285714283</c:v>
                </c:pt>
                <c:pt idx="319">
                  <c:v>49826.714285714283</c:v>
                </c:pt>
                <c:pt idx="320">
                  <c:v>46415.571428571428</c:v>
                </c:pt>
                <c:pt idx="321">
                  <c:v>45022.714285714283</c:v>
                </c:pt>
                <c:pt idx="322">
                  <c:v>46098.714285714283</c:v>
                </c:pt>
                <c:pt idx="323">
                  <c:v>42211.571428571428</c:v>
                </c:pt>
                <c:pt idx="324">
                  <c:v>41040.285714285717</c:v>
                </c:pt>
                <c:pt idx="325">
                  <c:v>40106</c:v>
                </c:pt>
                <c:pt idx="326">
                  <c:v>35155.428571428572</c:v>
                </c:pt>
                <c:pt idx="327">
                  <c:v>36872.857142857145</c:v>
                </c:pt>
                <c:pt idx="328">
                  <c:v>36240.428571428572</c:v>
                </c:pt>
                <c:pt idx="329">
                  <c:v>35768.571428571428</c:v>
                </c:pt>
                <c:pt idx="330">
                  <c:v>36002.571428571428</c:v>
                </c:pt>
                <c:pt idx="331">
                  <c:v>35799.857142857145</c:v>
                </c:pt>
                <c:pt idx="332">
                  <c:v>35637.285714285717</c:v>
                </c:pt>
                <c:pt idx="333">
                  <c:v>35559.857142857145</c:v>
                </c:pt>
                <c:pt idx="334">
                  <c:v>35264.142857142855</c:v>
                </c:pt>
                <c:pt idx="335">
                  <c:v>36375.714285714283</c:v>
                </c:pt>
                <c:pt idx="336">
                  <c:v>40814.285714285717</c:v>
                </c:pt>
                <c:pt idx="337">
                  <c:v>44732.857142857145</c:v>
                </c:pt>
                <c:pt idx="338">
                  <c:v>51370.428571428572</c:v>
                </c:pt>
                <c:pt idx="339">
                  <c:v>53149.142857142855</c:v>
                </c:pt>
                <c:pt idx="340">
                  <c:v>53980</c:v>
                </c:pt>
                <c:pt idx="341">
                  <c:v>55033.857142857145</c:v>
                </c:pt>
                <c:pt idx="342">
                  <c:v>54672.285714285717</c:v>
                </c:pt>
                <c:pt idx="343">
                  <c:v>50823.142857142855</c:v>
                </c:pt>
                <c:pt idx="344">
                  <c:v>53069.285714285717</c:v>
                </c:pt>
                <c:pt idx="345">
                  <c:v>54056.142857142855</c:v>
                </c:pt>
                <c:pt idx="346">
                  <c:v>58595.428571428572</c:v>
                </c:pt>
                <c:pt idx="347">
                  <c:v>59626.571428571428</c:v>
                </c:pt>
                <c:pt idx="348">
                  <c:v>53861.714285714283</c:v>
                </c:pt>
                <c:pt idx="349">
                  <c:v>54032.428571428572</c:v>
                </c:pt>
                <c:pt idx="350">
                  <c:v>54530.428571428572</c:v>
                </c:pt>
                <c:pt idx="351">
                  <c:v>53296.285714285717</c:v>
                </c:pt>
                <c:pt idx="352">
                  <c:v>51489.714285714283</c:v>
                </c:pt>
                <c:pt idx="353">
                  <c:v>51599.285714285717</c:v>
                </c:pt>
                <c:pt idx="354">
                  <c:v>50925.428571428572</c:v>
                </c:pt>
                <c:pt idx="355">
                  <c:v>51374.714285714283</c:v>
                </c:pt>
                <c:pt idx="356">
                  <c:v>51356</c:v>
                </c:pt>
                <c:pt idx="357">
                  <c:v>51232.428571428572</c:v>
                </c:pt>
                <c:pt idx="358">
                  <c:v>51617</c:v>
                </c:pt>
                <c:pt idx="359">
                  <c:v>52084.714285714283</c:v>
                </c:pt>
                <c:pt idx="360">
                  <c:v>51531.571428571428</c:v>
                </c:pt>
                <c:pt idx="361">
                  <c:v>51450.571428571428</c:v>
                </c:pt>
                <c:pt idx="362">
                  <c:v>51132.714285714283</c:v>
                </c:pt>
                <c:pt idx="363">
                  <c:v>50008.857142857145</c:v>
                </c:pt>
                <c:pt idx="364">
                  <c:v>48934.857142857145</c:v>
                </c:pt>
                <c:pt idx="365">
                  <c:v>48229.428571428572</c:v>
                </c:pt>
                <c:pt idx="366">
                  <c:v>46950.285714285717</c:v>
                </c:pt>
                <c:pt idx="367">
                  <c:v>45831.428571428572</c:v>
                </c:pt>
                <c:pt idx="368">
                  <c:v>45701.285714285717</c:v>
                </c:pt>
                <c:pt idx="369">
                  <c:v>45536.714285714283</c:v>
                </c:pt>
                <c:pt idx="370">
                  <c:v>45163.857142857145</c:v>
                </c:pt>
                <c:pt idx="371">
                  <c:v>45678.142857142855</c:v>
                </c:pt>
                <c:pt idx="372">
                  <c:v>45373.714285714283</c:v>
                </c:pt>
                <c:pt idx="373">
                  <c:v>45470</c:v>
                </c:pt>
                <c:pt idx="374">
                  <c:v>44565.571428571428</c:v>
                </c:pt>
                <c:pt idx="375">
                  <c:v>44267.571428571428</c:v>
                </c:pt>
                <c:pt idx="376">
                  <c:v>45518.714285714283</c:v>
                </c:pt>
                <c:pt idx="377">
                  <c:v>46059.428571428572</c:v>
                </c:pt>
                <c:pt idx="378">
                  <c:v>45654.285714285717</c:v>
                </c:pt>
                <c:pt idx="379">
                  <c:v>45245.285714285717</c:v>
                </c:pt>
                <c:pt idx="380">
                  <c:v>45174.428571428572</c:v>
                </c:pt>
                <c:pt idx="381">
                  <c:v>47056.285714285717</c:v>
                </c:pt>
                <c:pt idx="382">
                  <c:v>47665.857142857145</c:v>
                </c:pt>
                <c:pt idx="383">
                  <c:v>46921.428571428572</c:v>
                </c:pt>
                <c:pt idx="384">
                  <c:v>47984.857142857145</c:v>
                </c:pt>
                <c:pt idx="385">
                  <c:v>49388</c:v>
                </c:pt>
                <c:pt idx="386">
                  <c:v>51405</c:v>
                </c:pt>
                <c:pt idx="387">
                  <c:v>53422</c:v>
                </c:pt>
                <c:pt idx="388">
                  <c:v>54012</c:v>
                </c:pt>
                <c:pt idx="389">
                  <c:v>54726.428571428572</c:v>
                </c:pt>
                <c:pt idx="390">
                  <c:v>55977.285714285717</c:v>
                </c:pt>
                <c:pt idx="391">
                  <c:v>55578.714285714283</c:v>
                </c:pt>
                <c:pt idx="392">
                  <c:v>56309.571428571428</c:v>
                </c:pt>
                <c:pt idx="393">
                  <c:v>57610.142857142855</c:v>
                </c:pt>
                <c:pt idx="394">
                  <c:v>59085.285714285717</c:v>
                </c:pt>
                <c:pt idx="395">
                  <c:v>60229.142857142855</c:v>
                </c:pt>
                <c:pt idx="396">
                  <c:v>66869.28571428571</c:v>
                </c:pt>
                <c:pt idx="397">
                  <c:v>66380.571428571435</c:v>
                </c:pt>
                <c:pt idx="398">
                  <c:v>67929</c:v>
                </c:pt>
                <c:pt idx="399">
                  <c:v>69096.428571428565</c:v>
                </c:pt>
                <c:pt idx="400">
                  <c:v>69140.71428571429</c:v>
                </c:pt>
                <c:pt idx="401">
                  <c:v>70593.28571428571</c:v>
                </c:pt>
                <c:pt idx="402">
                  <c:v>71531.71428571429</c:v>
                </c:pt>
                <c:pt idx="403">
                  <c:v>66289.428571428565</c:v>
                </c:pt>
                <c:pt idx="404">
                  <c:v>66849.142857142855</c:v>
                </c:pt>
                <c:pt idx="405">
                  <c:v>68729.428571428565</c:v>
                </c:pt>
                <c:pt idx="406">
                  <c:v>70219</c:v>
                </c:pt>
                <c:pt idx="407">
                  <c:v>71871.857142857145</c:v>
                </c:pt>
                <c:pt idx="408">
                  <c:v>72572.857142857145</c:v>
                </c:pt>
                <c:pt idx="409">
                  <c:v>72985.857142857145</c:v>
                </c:pt>
                <c:pt idx="410">
                  <c:v>73551.857142857145</c:v>
                </c:pt>
                <c:pt idx="411">
                  <c:v>75416.71428571429</c:v>
                </c:pt>
                <c:pt idx="412">
                  <c:v>75212</c:v>
                </c:pt>
                <c:pt idx="413">
                  <c:v>75167.571428571435</c:v>
                </c:pt>
                <c:pt idx="414">
                  <c:v>77049.857142857145</c:v>
                </c:pt>
                <c:pt idx="415">
                  <c:v>76146.28571428571</c:v>
                </c:pt>
                <c:pt idx="416">
                  <c:v>77129</c:v>
                </c:pt>
                <c:pt idx="417">
                  <c:v>76636.428571428565</c:v>
                </c:pt>
                <c:pt idx="418">
                  <c:v>75155.571428571435</c:v>
                </c:pt>
                <c:pt idx="419">
                  <c:v>75441.428571428565</c:v>
                </c:pt>
                <c:pt idx="420">
                  <c:v>75533.71428571429</c:v>
                </c:pt>
                <c:pt idx="421">
                  <c:v>74239.28571428571</c:v>
                </c:pt>
                <c:pt idx="422">
                  <c:v>72238.28571428571</c:v>
                </c:pt>
                <c:pt idx="423">
                  <c:v>66176.428571428565</c:v>
                </c:pt>
                <c:pt idx="424">
                  <c:v>64324</c:v>
                </c:pt>
                <c:pt idx="425">
                  <c:v>62855.142857142855</c:v>
                </c:pt>
                <c:pt idx="426">
                  <c:v>63210.142857142855</c:v>
                </c:pt>
                <c:pt idx="427">
                  <c:v>63494</c:v>
                </c:pt>
                <c:pt idx="428">
                  <c:v>62859</c:v>
                </c:pt>
                <c:pt idx="429">
                  <c:v>66156</c:v>
                </c:pt>
                <c:pt idx="430">
                  <c:v>70201.28571428571</c:v>
                </c:pt>
                <c:pt idx="431">
                  <c:v>71009.571428571435</c:v>
                </c:pt>
                <c:pt idx="432">
                  <c:v>72029.571428571435</c:v>
                </c:pt>
                <c:pt idx="433">
                  <c:v>71344.857142857145</c:v>
                </c:pt>
                <c:pt idx="434">
                  <c:v>68614.571428571435</c:v>
                </c:pt>
                <c:pt idx="435">
                  <c:v>66689.142857142855</c:v>
                </c:pt>
                <c:pt idx="436">
                  <c:v>65611.571428571435</c:v>
                </c:pt>
                <c:pt idx="437">
                  <c:v>65012.142857142855</c:v>
                </c:pt>
                <c:pt idx="438">
                  <c:v>65864</c:v>
                </c:pt>
                <c:pt idx="439">
                  <c:v>65126.714285714283</c:v>
                </c:pt>
                <c:pt idx="440">
                  <c:v>63297.428571428572</c:v>
                </c:pt>
                <c:pt idx="441">
                  <c:v>64184</c:v>
                </c:pt>
                <c:pt idx="442">
                  <c:v>60184.571428571428</c:v>
                </c:pt>
                <c:pt idx="443">
                  <c:v>57803.285714285717</c:v>
                </c:pt>
                <c:pt idx="444">
                  <c:v>58303.428571428572</c:v>
                </c:pt>
                <c:pt idx="445">
                  <c:v>56816.571428571428</c:v>
                </c:pt>
                <c:pt idx="446">
                  <c:v>56532.571428571428</c:v>
                </c:pt>
                <c:pt idx="447">
                  <c:v>56926.714285714283</c:v>
                </c:pt>
                <c:pt idx="448">
                  <c:v>56927.714285714283</c:v>
                </c:pt>
                <c:pt idx="449">
                  <c:v>60386.428571428572</c:v>
                </c:pt>
                <c:pt idx="450">
                  <c:v>60276.142857142855</c:v>
                </c:pt>
                <c:pt idx="451">
                  <c:v>59680</c:v>
                </c:pt>
                <c:pt idx="452">
                  <c:v>59160.428571428572</c:v>
                </c:pt>
                <c:pt idx="453">
                  <c:v>58586.571428571428</c:v>
                </c:pt>
                <c:pt idx="454">
                  <c:v>59332.142857142855</c:v>
                </c:pt>
                <c:pt idx="455">
                  <c:v>58413.428571428572</c:v>
                </c:pt>
                <c:pt idx="456">
                  <c:v>58983.571428571428</c:v>
                </c:pt>
                <c:pt idx="457">
                  <c:v>60491.142857142855</c:v>
                </c:pt>
                <c:pt idx="458">
                  <c:v>59986.285714285717</c:v>
                </c:pt>
                <c:pt idx="459">
                  <c:v>61411.428571428572</c:v>
                </c:pt>
                <c:pt idx="460">
                  <c:v>61494.428571428572</c:v>
                </c:pt>
                <c:pt idx="461">
                  <c:v>60831</c:v>
                </c:pt>
                <c:pt idx="462">
                  <c:v>61316.285714285717</c:v>
                </c:pt>
                <c:pt idx="463">
                  <c:v>61489.428571428572</c:v>
                </c:pt>
                <c:pt idx="464">
                  <c:v>62439.428571428572</c:v>
                </c:pt>
                <c:pt idx="465">
                  <c:v>62950.714285714283</c:v>
                </c:pt>
                <c:pt idx="466">
                  <c:v>63240.714285714283</c:v>
                </c:pt>
                <c:pt idx="467">
                  <c:v>63914.428571428572</c:v>
                </c:pt>
                <c:pt idx="468">
                  <c:v>64304.428571428572</c:v>
                </c:pt>
                <c:pt idx="469">
                  <c:v>64665.428571428572</c:v>
                </c:pt>
                <c:pt idx="470">
                  <c:v>65729.28571428571</c:v>
                </c:pt>
                <c:pt idx="471">
                  <c:v>64489.142857142855</c:v>
                </c:pt>
                <c:pt idx="472">
                  <c:v>65843.571428571435</c:v>
                </c:pt>
                <c:pt idx="473">
                  <c:v>65111.857142857145</c:v>
                </c:pt>
                <c:pt idx="474">
                  <c:v>66195</c:v>
                </c:pt>
                <c:pt idx="475">
                  <c:v>65910.428571428565</c:v>
                </c:pt>
                <c:pt idx="476">
                  <c:v>66091.428571428565</c:v>
                </c:pt>
                <c:pt idx="477">
                  <c:v>64009.714285714283</c:v>
                </c:pt>
                <c:pt idx="478">
                  <c:v>60140.142857142855</c:v>
                </c:pt>
                <c:pt idx="479">
                  <c:v>60594.428571428572</c:v>
                </c:pt>
                <c:pt idx="480">
                  <c:v>61694.571428571428</c:v>
                </c:pt>
                <c:pt idx="481">
                  <c:v>60685.428571428572</c:v>
                </c:pt>
                <c:pt idx="482">
                  <c:v>61467.285714285717</c:v>
                </c:pt>
                <c:pt idx="483">
                  <c:v>63626.571428571428</c:v>
                </c:pt>
                <c:pt idx="484">
                  <c:v>65901.428571428565</c:v>
                </c:pt>
                <c:pt idx="485">
                  <c:v>64211.142857142855</c:v>
                </c:pt>
                <c:pt idx="486">
                  <c:v>62260.714285714283</c:v>
                </c:pt>
                <c:pt idx="487">
                  <c:v>61706</c:v>
                </c:pt>
                <c:pt idx="488">
                  <c:v>62666.285714285717</c:v>
                </c:pt>
                <c:pt idx="489">
                  <c:v>58949.857142857145</c:v>
                </c:pt>
                <c:pt idx="490">
                  <c:v>57542.285714285717</c:v>
                </c:pt>
                <c:pt idx="491">
                  <c:v>58213.857142857145</c:v>
                </c:pt>
                <c:pt idx="492">
                  <c:v>64958.571428571428</c:v>
                </c:pt>
                <c:pt idx="493">
                  <c:v>66770.428571428565</c:v>
                </c:pt>
                <c:pt idx="494">
                  <c:v>66529.142857142855</c:v>
                </c:pt>
                <c:pt idx="495">
                  <c:v>66913.428571428565</c:v>
                </c:pt>
                <c:pt idx="496">
                  <c:v>70870.28571428571</c:v>
                </c:pt>
                <c:pt idx="497">
                  <c:v>72244.428571428565</c:v>
                </c:pt>
                <c:pt idx="498">
                  <c:v>70237.28571428571</c:v>
                </c:pt>
                <c:pt idx="499">
                  <c:v>72192</c:v>
                </c:pt>
                <c:pt idx="500">
                  <c:v>72704.571428571435</c:v>
                </c:pt>
                <c:pt idx="501">
                  <c:v>73594.571428571435</c:v>
                </c:pt>
                <c:pt idx="502">
                  <c:v>73459.857142857145</c:v>
                </c:pt>
                <c:pt idx="503">
                  <c:v>74490.28571428571</c:v>
                </c:pt>
                <c:pt idx="504">
                  <c:v>77327.571428571435</c:v>
                </c:pt>
                <c:pt idx="505">
                  <c:v>77264.71428571429</c:v>
                </c:pt>
                <c:pt idx="506">
                  <c:v>74471.142857142855</c:v>
                </c:pt>
                <c:pt idx="507">
                  <c:v>71877.71428571429</c:v>
                </c:pt>
                <c:pt idx="508">
                  <c:v>70381.428571428565</c:v>
                </c:pt>
                <c:pt idx="509">
                  <c:v>68795.857142857145</c:v>
                </c:pt>
                <c:pt idx="510">
                  <c:v>65521.714285714283</c:v>
                </c:pt>
                <c:pt idx="511">
                  <c:v>55322.857142857145</c:v>
                </c:pt>
                <c:pt idx="512">
                  <c:v>54117.285714285717</c:v>
                </c:pt>
                <c:pt idx="513">
                  <c:v>52101.285714285717</c:v>
                </c:pt>
                <c:pt idx="514">
                  <c:v>50733</c:v>
                </c:pt>
                <c:pt idx="515">
                  <c:v>49887.142857142855</c:v>
                </c:pt>
                <c:pt idx="516">
                  <c:v>49158.428571428572</c:v>
                </c:pt>
                <c:pt idx="517">
                  <c:v>48815.714285714283</c:v>
                </c:pt>
                <c:pt idx="518">
                  <c:v>50270.857142857145</c:v>
                </c:pt>
                <c:pt idx="519">
                  <c:v>48636.857142857145</c:v>
                </c:pt>
                <c:pt idx="520">
                  <c:v>47575.714285714283</c:v>
                </c:pt>
                <c:pt idx="521">
                  <c:v>46711.142857142855</c:v>
                </c:pt>
                <c:pt idx="522">
                  <c:v>45733.142857142855</c:v>
                </c:pt>
                <c:pt idx="523">
                  <c:v>44922.857142857145</c:v>
                </c:pt>
                <c:pt idx="524">
                  <c:v>42425.428571428572</c:v>
                </c:pt>
                <c:pt idx="525">
                  <c:v>42956</c:v>
                </c:pt>
                <c:pt idx="526">
                  <c:v>42822.285714285717</c:v>
                </c:pt>
                <c:pt idx="527">
                  <c:v>41087.142857142855</c:v>
                </c:pt>
                <c:pt idx="528">
                  <c:v>39063.571428571428</c:v>
                </c:pt>
                <c:pt idx="529">
                  <c:v>40947.714285714283</c:v>
                </c:pt>
                <c:pt idx="530">
                  <c:v>40696.285714285717</c:v>
                </c:pt>
                <c:pt idx="531">
                  <c:v>38206.285714285717</c:v>
                </c:pt>
                <c:pt idx="532">
                  <c:v>37746.428571428572</c:v>
                </c:pt>
                <c:pt idx="533">
                  <c:v>37313.285714285717</c:v>
                </c:pt>
                <c:pt idx="534">
                  <c:v>46333.428571428572</c:v>
                </c:pt>
                <c:pt idx="535">
                  <c:v>46869.428571428572</c:v>
                </c:pt>
                <c:pt idx="536">
                  <c:v>44584.142857142855</c:v>
                </c:pt>
                <c:pt idx="537">
                  <c:v>45116.714285714283</c:v>
                </c:pt>
                <c:pt idx="538">
                  <c:v>47090.857142857145</c:v>
                </c:pt>
                <c:pt idx="539">
                  <c:v>46161.714285714283</c:v>
                </c:pt>
                <c:pt idx="540">
                  <c:v>45094</c:v>
                </c:pt>
                <c:pt idx="541">
                  <c:v>35404.285714285717</c:v>
                </c:pt>
                <c:pt idx="542">
                  <c:v>35331.571428571428</c:v>
                </c:pt>
                <c:pt idx="543">
                  <c:v>35670.714285714283</c:v>
                </c:pt>
                <c:pt idx="544">
                  <c:v>35119.857142857145</c:v>
                </c:pt>
                <c:pt idx="545">
                  <c:v>33820.571428571428</c:v>
                </c:pt>
                <c:pt idx="546">
                  <c:v>32778.142857142855</c:v>
                </c:pt>
                <c:pt idx="547">
                  <c:v>32459.714285714286</c:v>
                </c:pt>
                <c:pt idx="548">
                  <c:v>32639</c:v>
                </c:pt>
                <c:pt idx="549">
                  <c:v>33417.714285714283</c:v>
                </c:pt>
                <c:pt idx="550">
                  <c:v>32473.428571428572</c:v>
                </c:pt>
                <c:pt idx="551">
                  <c:v>32036.571428571428</c:v>
                </c:pt>
                <c:pt idx="552">
                  <c:v>32403.571428571428</c:v>
                </c:pt>
                <c:pt idx="553">
                  <c:v>31221.714285714286</c:v>
                </c:pt>
                <c:pt idx="554">
                  <c:v>31211.428571428572</c:v>
                </c:pt>
                <c:pt idx="555">
                  <c:v>30036.285714285714</c:v>
                </c:pt>
                <c:pt idx="556">
                  <c:v>28337.571428571428</c:v>
                </c:pt>
                <c:pt idx="557">
                  <c:v>28346.714285714286</c:v>
                </c:pt>
                <c:pt idx="558">
                  <c:v>28687.571428571428</c:v>
                </c:pt>
                <c:pt idx="559">
                  <c:v>29077.285714285714</c:v>
                </c:pt>
                <c:pt idx="560">
                  <c:v>30401.714285714286</c:v>
                </c:pt>
                <c:pt idx="561">
                  <c:v>29877.857142857141</c:v>
                </c:pt>
                <c:pt idx="562">
                  <c:v>29871.285714285714</c:v>
                </c:pt>
                <c:pt idx="563">
                  <c:v>29477.857142857141</c:v>
                </c:pt>
                <c:pt idx="564">
                  <c:v>29541.714285714286</c:v>
                </c:pt>
                <c:pt idx="565">
                  <c:v>29346.285714285714</c:v>
                </c:pt>
                <c:pt idx="566">
                  <c:v>28383.285714285714</c:v>
                </c:pt>
                <c:pt idx="567">
                  <c:v>26805.714285714286</c:v>
                </c:pt>
                <c:pt idx="568">
                  <c:v>26049.857142857141</c:v>
                </c:pt>
                <c:pt idx="569">
                  <c:v>25115.285714285714</c:v>
                </c:pt>
                <c:pt idx="570">
                  <c:v>24588.285714285714</c:v>
                </c:pt>
                <c:pt idx="571">
                  <c:v>24417.714285714286</c:v>
                </c:pt>
                <c:pt idx="572">
                  <c:v>24041</c:v>
                </c:pt>
                <c:pt idx="573">
                  <c:v>23143.428571428572</c:v>
                </c:pt>
                <c:pt idx="574">
                  <c:v>22668.285714285714</c:v>
                </c:pt>
                <c:pt idx="575">
                  <c:v>21990.571428571428</c:v>
                </c:pt>
                <c:pt idx="576">
                  <c:v>21736.285714285714</c:v>
                </c:pt>
                <c:pt idx="577">
                  <c:v>21322.714285714286</c:v>
                </c:pt>
                <c:pt idx="578">
                  <c:v>21280.571428571428</c:v>
                </c:pt>
                <c:pt idx="579">
                  <c:v>21093.142857142859</c:v>
                </c:pt>
                <c:pt idx="580">
                  <c:v>19529.714285714286</c:v>
                </c:pt>
                <c:pt idx="581">
                  <c:v>17684.714285714286</c:v>
                </c:pt>
                <c:pt idx="582">
                  <c:v>18343.428571428572</c:v>
                </c:pt>
                <c:pt idx="583">
                  <c:v>16970</c:v>
                </c:pt>
                <c:pt idx="584">
                  <c:v>15900</c:v>
                </c:pt>
                <c:pt idx="585">
                  <c:v>15571.428571428571</c:v>
                </c:pt>
                <c:pt idx="586">
                  <c:v>15213</c:v>
                </c:pt>
                <c:pt idx="587">
                  <c:v>15178.857142857143</c:v>
                </c:pt>
                <c:pt idx="588">
                  <c:v>15228.857142857143</c:v>
                </c:pt>
                <c:pt idx="589">
                  <c:v>15731.142857142857</c:v>
                </c:pt>
                <c:pt idx="590">
                  <c:v>15052.714285714286</c:v>
                </c:pt>
                <c:pt idx="591">
                  <c:v>34451.571428571428</c:v>
                </c:pt>
                <c:pt idx="592">
                  <c:v>34286.285714285717</c:v>
                </c:pt>
                <c:pt idx="593">
                  <c:v>34463.285714285717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97-4197-A787-1367210C8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927904"/>
        <c:axId val="605926336"/>
      </c:lineChart>
      <c:lineChart>
        <c:grouping val="standard"/>
        <c:varyColors val="0"/>
        <c:ser>
          <c:idx val="0"/>
          <c:order val="1"/>
          <c:tx>
            <c:strRef>
              <c:f>Brasil!$AI$1</c:f>
              <c:strCache>
                <c:ptCount val="1"/>
                <c:pt idx="0">
                  <c:v>Novos óbitos (eixo dir.)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Brasil!$H$2:$H$525</c:f>
              <c:numCache>
                <c:formatCode>m/d/yyyy</c:formatCode>
                <c:ptCount val="524"/>
                <c:pt idx="0">
                  <c:v>43886</c:v>
                </c:pt>
                <c:pt idx="1">
                  <c:v>43887</c:v>
                </c:pt>
                <c:pt idx="2">
                  <c:v>43888</c:v>
                </c:pt>
                <c:pt idx="3">
                  <c:v>43889</c:v>
                </c:pt>
                <c:pt idx="4">
                  <c:v>43890</c:v>
                </c:pt>
                <c:pt idx="5">
                  <c:v>43891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43897</c:v>
                </c:pt>
                <c:pt idx="12">
                  <c:v>43898</c:v>
                </c:pt>
                <c:pt idx="13">
                  <c:v>43899</c:v>
                </c:pt>
                <c:pt idx="14">
                  <c:v>43900</c:v>
                </c:pt>
                <c:pt idx="15">
                  <c:v>43901</c:v>
                </c:pt>
                <c:pt idx="16">
                  <c:v>43902</c:v>
                </c:pt>
                <c:pt idx="17">
                  <c:v>43903</c:v>
                </c:pt>
                <c:pt idx="18">
                  <c:v>43904</c:v>
                </c:pt>
                <c:pt idx="19">
                  <c:v>43905</c:v>
                </c:pt>
                <c:pt idx="20">
                  <c:v>43906</c:v>
                </c:pt>
                <c:pt idx="21">
                  <c:v>43907</c:v>
                </c:pt>
                <c:pt idx="22">
                  <c:v>43908</c:v>
                </c:pt>
                <c:pt idx="23">
                  <c:v>43909</c:v>
                </c:pt>
                <c:pt idx="24">
                  <c:v>43910</c:v>
                </c:pt>
                <c:pt idx="25">
                  <c:v>43911</c:v>
                </c:pt>
                <c:pt idx="26">
                  <c:v>43912</c:v>
                </c:pt>
                <c:pt idx="27">
                  <c:v>43913</c:v>
                </c:pt>
                <c:pt idx="28">
                  <c:v>43914</c:v>
                </c:pt>
                <c:pt idx="29">
                  <c:v>43915</c:v>
                </c:pt>
                <c:pt idx="30">
                  <c:v>43916</c:v>
                </c:pt>
                <c:pt idx="31">
                  <c:v>43917</c:v>
                </c:pt>
                <c:pt idx="32">
                  <c:v>43918</c:v>
                </c:pt>
                <c:pt idx="33">
                  <c:v>43919</c:v>
                </c:pt>
                <c:pt idx="34">
                  <c:v>43920</c:v>
                </c:pt>
                <c:pt idx="35">
                  <c:v>43921</c:v>
                </c:pt>
                <c:pt idx="36">
                  <c:v>43922</c:v>
                </c:pt>
                <c:pt idx="37">
                  <c:v>43923</c:v>
                </c:pt>
                <c:pt idx="38">
                  <c:v>43924</c:v>
                </c:pt>
                <c:pt idx="39">
                  <c:v>43925</c:v>
                </c:pt>
                <c:pt idx="40">
                  <c:v>43926</c:v>
                </c:pt>
                <c:pt idx="41">
                  <c:v>43927</c:v>
                </c:pt>
                <c:pt idx="42">
                  <c:v>43928</c:v>
                </c:pt>
                <c:pt idx="43">
                  <c:v>43929</c:v>
                </c:pt>
                <c:pt idx="44">
                  <c:v>43930</c:v>
                </c:pt>
                <c:pt idx="45">
                  <c:v>43931</c:v>
                </c:pt>
                <c:pt idx="46">
                  <c:v>43932</c:v>
                </c:pt>
                <c:pt idx="47">
                  <c:v>43933</c:v>
                </c:pt>
                <c:pt idx="48">
                  <c:v>43934</c:v>
                </c:pt>
                <c:pt idx="49">
                  <c:v>43935</c:v>
                </c:pt>
                <c:pt idx="50">
                  <c:v>43936</c:v>
                </c:pt>
                <c:pt idx="51">
                  <c:v>43937</c:v>
                </c:pt>
                <c:pt idx="52">
                  <c:v>43938</c:v>
                </c:pt>
                <c:pt idx="53">
                  <c:v>43939</c:v>
                </c:pt>
                <c:pt idx="54">
                  <c:v>43940</c:v>
                </c:pt>
                <c:pt idx="55">
                  <c:v>43941</c:v>
                </c:pt>
                <c:pt idx="56">
                  <c:v>43942</c:v>
                </c:pt>
                <c:pt idx="57">
                  <c:v>43943</c:v>
                </c:pt>
                <c:pt idx="58">
                  <c:v>43944</c:v>
                </c:pt>
                <c:pt idx="59">
                  <c:v>43945</c:v>
                </c:pt>
                <c:pt idx="60">
                  <c:v>43946</c:v>
                </c:pt>
                <c:pt idx="61">
                  <c:v>43947</c:v>
                </c:pt>
                <c:pt idx="62">
                  <c:v>43948</c:v>
                </c:pt>
                <c:pt idx="63">
                  <c:v>43949</c:v>
                </c:pt>
                <c:pt idx="64">
                  <c:v>43950</c:v>
                </c:pt>
                <c:pt idx="65">
                  <c:v>43951</c:v>
                </c:pt>
                <c:pt idx="66">
                  <c:v>43952</c:v>
                </c:pt>
                <c:pt idx="67">
                  <c:v>43953</c:v>
                </c:pt>
                <c:pt idx="68">
                  <c:v>43954</c:v>
                </c:pt>
                <c:pt idx="69">
                  <c:v>43955</c:v>
                </c:pt>
                <c:pt idx="70">
                  <c:v>43956</c:v>
                </c:pt>
                <c:pt idx="71">
                  <c:v>43957</c:v>
                </c:pt>
                <c:pt idx="72">
                  <c:v>43958</c:v>
                </c:pt>
                <c:pt idx="73">
                  <c:v>43959</c:v>
                </c:pt>
                <c:pt idx="74">
                  <c:v>43960</c:v>
                </c:pt>
                <c:pt idx="75">
                  <c:v>43961</c:v>
                </c:pt>
                <c:pt idx="76">
                  <c:v>43962</c:v>
                </c:pt>
                <c:pt idx="77">
                  <c:v>43963</c:v>
                </c:pt>
                <c:pt idx="78">
                  <c:v>43964</c:v>
                </c:pt>
                <c:pt idx="79">
                  <c:v>43965</c:v>
                </c:pt>
                <c:pt idx="80">
                  <c:v>43966</c:v>
                </c:pt>
                <c:pt idx="81">
                  <c:v>43967</c:v>
                </c:pt>
                <c:pt idx="82">
                  <c:v>43968</c:v>
                </c:pt>
                <c:pt idx="83">
                  <c:v>43969</c:v>
                </c:pt>
                <c:pt idx="84">
                  <c:v>43970</c:v>
                </c:pt>
                <c:pt idx="85">
                  <c:v>43971</c:v>
                </c:pt>
                <c:pt idx="86">
                  <c:v>43972</c:v>
                </c:pt>
                <c:pt idx="87">
                  <c:v>43973</c:v>
                </c:pt>
                <c:pt idx="88">
                  <c:v>43974</c:v>
                </c:pt>
                <c:pt idx="89">
                  <c:v>43975</c:v>
                </c:pt>
                <c:pt idx="90">
                  <c:v>43976</c:v>
                </c:pt>
                <c:pt idx="91">
                  <c:v>43977</c:v>
                </c:pt>
                <c:pt idx="92">
                  <c:v>43978</c:v>
                </c:pt>
                <c:pt idx="93">
                  <c:v>43979</c:v>
                </c:pt>
                <c:pt idx="94">
                  <c:v>43980</c:v>
                </c:pt>
                <c:pt idx="95">
                  <c:v>43981</c:v>
                </c:pt>
                <c:pt idx="96">
                  <c:v>43982</c:v>
                </c:pt>
                <c:pt idx="97">
                  <c:v>43983</c:v>
                </c:pt>
                <c:pt idx="98">
                  <c:v>43984</c:v>
                </c:pt>
                <c:pt idx="99">
                  <c:v>43985</c:v>
                </c:pt>
                <c:pt idx="100">
                  <c:v>43986</c:v>
                </c:pt>
                <c:pt idx="101">
                  <c:v>43987</c:v>
                </c:pt>
                <c:pt idx="102">
                  <c:v>43988</c:v>
                </c:pt>
                <c:pt idx="103">
                  <c:v>43989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43995</c:v>
                </c:pt>
                <c:pt idx="110">
                  <c:v>43996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44002</c:v>
                </c:pt>
                <c:pt idx="117">
                  <c:v>44003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44009</c:v>
                </c:pt>
                <c:pt idx="124">
                  <c:v>44010</c:v>
                </c:pt>
                <c:pt idx="125">
                  <c:v>44011</c:v>
                </c:pt>
                <c:pt idx="126">
                  <c:v>44012</c:v>
                </c:pt>
                <c:pt idx="127">
                  <c:v>44013</c:v>
                </c:pt>
                <c:pt idx="128">
                  <c:v>44014</c:v>
                </c:pt>
                <c:pt idx="129">
                  <c:v>44015</c:v>
                </c:pt>
                <c:pt idx="130">
                  <c:v>44016</c:v>
                </c:pt>
                <c:pt idx="131">
                  <c:v>44017</c:v>
                </c:pt>
                <c:pt idx="132">
                  <c:v>44018</c:v>
                </c:pt>
                <c:pt idx="133">
                  <c:v>44019</c:v>
                </c:pt>
                <c:pt idx="134">
                  <c:v>44020</c:v>
                </c:pt>
                <c:pt idx="135">
                  <c:v>44021</c:v>
                </c:pt>
                <c:pt idx="136">
                  <c:v>44022</c:v>
                </c:pt>
                <c:pt idx="137">
                  <c:v>44023</c:v>
                </c:pt>
                <c:pt idx="138">
                  <c:v>44024</c:v>
                </c:pt>
                <c:pt idx="139">
                  <c:v>44025</c:v>
                </c:pt>
                <c:pt idx="140">
                  <c:v>44026</c:v>
                </c:pt>
                <c:pt idx="141">
                  <c:v>44027</c:v>
                </c:pt>
                <c:pt idx="142">
                  <c:v>44028</c:v>
                </c:pt>
                <c:pt idx="143">
                  <c:v>44029</c:v>
                </c:pt>
                <c:pt idx="144">
                  <c:v>44030</c:v>
                </c:pt>
                <c:pt idx="145">
                  <c:v>44031</c:v>
                </c:pt>
                <c:pt idx="146">
                  <c:v>44032</c:v>
                </c:pt>
                <c:pt idx="147">
                  <c:v>44033</c:v>
                </c:pt>
                <c:pt idx="148">
                  <c:v>44034</c:v>
                </c:pt>
                <c:pt idx="149">
                  <c:v>44035</c:v>
                </c:pt>
                <c:pt idx="150">
                  <c:v>44036</c:v>
                </c:pt>
                <c:pt idx="151">
                  <c:v>44037</c:v>
                </c:pt>
                <c:pt idx="152">
                  <c:v>44038</c:v>
                </c:pt>
                <c:pt idx="153">
                  <c:v>44039</c:v>
                </c:pt>
                <c:pt idx="154">
                  <c:v>44040</c:v>
                </c:pt>
                <c:pt idx="155">
                  <c:v>44041</c:v>
                </c:pt>
                <c:pt idx="156">
                  <c:v>44042</c:v>
                </c:pt>
                <c:pt idx="157">
                  <c:v>44043</c:v>
                </c:pt>
                <c:pt idx="158">
                  <c:v>44044</c:v>
                </c:pt>
                <c:pt idx="159">
                  <c:v>44045</c:v>
                </c:pt>
                <c:pt idx="160">
                  <c:v>44046</c:v>
                </c:pt>
                <c:pt idx="161">
                  <c:v>44047</c:v>
                </c:pt>
                <c:pt idx="162">
                  <c:v>44048</c:v>
                </c:pt>
                <c:pt idx="163">
                  <c:v>44049</c:v>
                </c:pt>
                <c:pt idx="164">
                  <c:v>44050</c:v>
                </c:pt>
                <c:pt idx="165">
                  <c:v>44051</c:v>
                </c:pt>
                <c:pt idx="166">
                  <c:v>44052</c:v>
                </c:pt>
                <c:pt idx="167">
                  <c:v>44053</c:v>
                </c:pt>
                <c:pt idx="168">
                  <c:v>44054</c:v>
                </c:pt>
                <c:pt idx="169">
                  <c:v>44055</c:v>
                </c:pt>
                <c:pt idx="170">
                  <c:v>44056</c:v>
                </c:pt>
                <c:pt idx="171">
                  <c:v>44057</c:v>
                </c:pt>
                <c:pt idx="172">
                  <c:v>44058</c:v>
                </c:pt>
                <c:pt idx="173">
                  <c:v>44059</c:v>
                </c:pt>
                <c:pt idx="174">
                  <c:v>44060</c:v>
                </c:pt>
                <c:pt idx="175">
                  <c:v>44061</c:v>
                </c:pt>
                <c:pt idx="176">
                  <c:v>44062</c:v>
                </c:pt>
                <c:pt idx="177">
                  <c:v>44063</c:v>
                </c:pt>
                <c:pt idx="178">
                  <c:v>44064</c:v>
                </c:pt>
                <c:pt idx="179">
                  <c:v>44065</c:v>
                </c:pt>
                <c:pt idx="180">
                  <c:v>44066</c:v>
                </c:pt>
                <c:pt idx="181">
                  <c:v>44067</c:v>
                </c:pt>
                <c:pt idx="182">
                  <c:v>44068</c:v>
                </c:pt>
                <c:pt idx="183">
                  <c:v>44069</c:v>
                </c:pt>
                <c:pt idx="184">
                  <c:v>44070</c:v>
                </c:pt>
                <c:pt idx="185">
                  <c:v>44071</c:v>
                </c:pt>
                <c:pt idx="186">
                  <c:v>44072</c:v>
                </c:pt>
                <c:pt idx="187">
                  <c:v>44073</c:v>
                </c:pt>
                <c:pt idx="188">
                  <c:v>44074</c:v>
                </c:pt>
                <c:pt idx="189">
                  <c:v>44075</c:v>
                </c:pt>
                <c:pt idx="190">
                  <c:v>44076</c:v>
                </c:pt>
                <c:pt idx="191">
                  <c:v>44077</c:v>
                </c:pt>
                <c:pt idx="192">
                  <c:v>44078</c:v>
                </c:pt>
                <c:pt idx="193">
                  <c:v>44079</c:v>
                </c:pt>
                <c:pt idx="194">
                  <c:v>44080</c:v>
                </c:pt>
                <c:pt idx="195">
                  <c:v>44081</c:v>
                </c:pt>
                <c:pt idx="196">
                  <c:v>44082</c:v>
                </c:pt>
                <c:pt idx="197">
                  <c:v>44083</c:v>
                </c:pt>
                <c:pt idx="198">
                  <c:v>44084</c:v>
                </c:pt>
                <c:pt idx="199">
                  <c:v>44085</c:v>
                </c:pt>
                <c:pt idx="200">
                  <c:v>44086</c:v>
                </c:pt>
                <c:pt idx="201">
                  <c:v>44087</c:v>
                </c:pt>
                <c:pt idx="202">
                  <c:v>44088</c:v>
                </c:pt>
                <c:pt idx="203">
                  <c:v>44089</c:v>
                </c:pt>
                <c:pt idx="204">
                  <c:v>44090</c:v>
                </c:pt>
                <c:pt idx="205">
                  <c:v>44091</c:v>
                </c:pt>
                <c:pt idx="206">
                  <c:v>44092</c:v>
                </c:pt>
                <c:pt idx="207">
                  <c:v>44093</c:v>
                </c:pt>
                <c:pt idx="208">
                  <c:v>44094</c:v>
                </c:pt>
                <c:pt idx="209">
                  <c:v>44095</c:v>
                </c:pt>
                <c:pt idx="210">
                  <c:v>44096</c:v>
                </c:pt>
                <c:pt idx="211">
                  <c:v>44097</c:v>
                </c:pt>
                <c:pt idx="212">
                  <c:v>44098</c:v>
                </c:pt>
                <c:pt idx="213">
                  <c:v>44099</c:v>
                </c:pt>
                <c:pt idx="214">
                  <c:v>44100</c:v>
                </c:pt>
                <c:pt idx="215">
                  <c:v>44101</c:v>
                </c:pt>
                <c:pt idx="216">
                  <c:v>44102</c:v>
                </c:pt>
                <c:pt idx="217">
                  <c:v>44103</c:v>
                </c:pt>
                <c:pt idx="218">
                  <c:v>44104</c:v>
                </c:pt>
                <c:pt idx="219">
                  <c:v>44105</c:v>
                </c:pt>
                <c:pt idx="220">
                  <c:v>44106</c:v>
                </c:pt>
                <c:pt idx="221">
                  <c:v>44107</c:v>
                </c:pt>
                <c:pt idx="222">
                  <c:v>44108</c:v>
                </c:pt>
                <c:pt idx="223">
                  <c:v>44109</c:v>
                </c:pt>
                <c:pt idx="224">
                  <c:v>44110</c:v>
                </c:pt>
                <c:pt idx="225">
                  <c:v>44111</c:v>
                </c:pt>
                <c:pt idx="226">
                  <c:v>44112</c:v>
                </c:pt>
                <c:pt idx="227">
                  <c:v>44113</c:v>
                </c:pt>
                <c:pt idx="228">
                  <c:v>44114</c:v>
                </c:pt>
                <c:pt idx="229">
                  <c:v>44115</c:v>
                </c:pt>
                <c:pt idx="230">
                  <c:v>44116</c:v>
                </c:pt>
                <c:pt idx="231">
                  <c:v>44117</c:v>
                </c:pt>
                <c:pt idx="232">
                  <c:v>44118</c:v>
                </c:pt>
                <c:pt idx="233">
                  <c:v>44119</c:v>
                </c:pt>
                <c:pt idx="234">
                  <c:v>44120</c:v>
                </c:pt>
                <c:pt idx="235">
                  <c:v>44121</c:v>
                </c:pt>
                <c:pt idx="236">
                  <c:v>44122</c:v>
                </c:pt>
                <c:pt idx="237">
                  <c:v>44123</c:v>
                </c:pt>
                <c:pt idx="238">
                  <c:v>44124</c:v>
                </c:pt>
                <c:pt idx="239">
                  <c:v>44125</c:v>
                </c:pt>
                <c:pt idx="240">
                  <c:v>44126</c:v>
                </c:pt>
                <c:pt idx="241">
                  <c:v>44127</c:v>
                </c:pt>
                <c:pt idx="242">
                  <c:v>44128</c:v>
                </c:pt>
                <c:pt idx="243">
                  <c:v>44129</c:v>
                </c:pt>
                <c:pt idx="244">
                  <c:v>44130</c:v>
                </c:pt>
                <c:pt idx="245">
                  <c:v>44131</c:v>
                </c:pt>
                <c:pt idx="246">
                  <c:v>44132</c:v>
                </c:pt>
                <c:pt idx="247">
                  <c:v>44133</c:v>
                </c:pt>
                <c:pt idx="248">
                  <c:v>44134</c:v>
                </c:pt>
                <c:pt idx="249">
                  <c:v>44135</c:v>
                </c:pt>
                <c:pt idx="250">
                  <c:v>44136</c:v>
                </c:pt>
                <c:pt idx="251">
                  <c:v>44137</c:v>
                </c:pt>
                <c:pt idx="252">
                  <c:v>44138</c:v>
                </c:pt>
                <c:pt idx="253">
                  <c:v>44139</c:v>
                </c:pt>
                <c:pt idx="254">
                  <c:v>44140</c:v>
                </c:pt>
                <c:pt idx="255">
                  <c:v>44141</c:v>
                </c:pt>
                <c:pt idx="256">
                  <c:v>44142</c:v>
                </c:pt>
                <c:pt idx="257">
                  <c:v>44143</c:v>
                </c:pt>
                <c:pt idx="258">
                  <c:v>44144</c:v>
                </c:pt>
                <c:pt idx="259">
                  <c:v>44145</c:v>
                </c:pt>
                <c:pt idx="260">
                  <c:v>44146</c:v>
                </c:pt>
                <c:pt idx="261">
                  <c:v>44147</c:v>
                </c:pt>
                <c:pt idx="262">
                  <c:v>44148</c:v>
                </c:pt>
                <c:pt idx="263">
                  <c:v>44149</c:v>
                </c:pt>
                <c:pt idx="264">
                  <c:v>44150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44157</c:v>
                </c:pt>
                <c:pt idx="272">
                  <c:v>44158</c:v>
                </c:pt>
                <c:pt idx="273">
                  <c:v>44159</c:v>
                </c:pt>
                <c:pt idx="274">
                  <c:v>44160</c:v>
                </c:pt>
                <c:pt idx="275">
                  <c:v>44161</c:v>
                </c:pt>
                <c:pt idx="276">
                  <c:v>44162</c:v>
                </c:pt>
                <c:pt idx="277">
                  <c:v>44163</c:v>
                </c:pt>
                <c:pt idx="278">
                  <c:v>44164</c:v>
                </c:pt>
                <c:pt idx="279">
                  <c:v>44165</c:v>
                </c:pt>
                <c:pt idx="280">
                  <c:v>44166</c:v>
                </c:pt>
                <c:pt idx="281">
                  <c:v>44167</c:v>
                </c:pt>
                <c:pt idx="282">
                  <c:v>44168</c:v>
                </c:pt>
                <c:pt idx="283">
                  <c:v>44169</c:v>
                </c:pt>
                <c:pt idx="284">
                  <c:v>44170</c:v>
                </c:pt>
                <c:pt idx="285">
                  <c:v>44171</c:v>
                </c:pt>
                <c:pt idx="286">
                  <c:v>44172</c:v>
                </c:pt>
                <c:pt idx="287">
                  <c:v>44173</c:v>
                </c:pt>
                <c:pt idx="288">
                  <c:v>44174</c:v>
                </c:pt>
                <c:pt idx="289">
                  <c:v>44175</c:v>
                </c:pt>
                <c:pt idx="290">
                  <c:v>44176</c:v>
                </c:pt>
                <c:pt idx="291">
                  <c:v>44177</c:v>
                </c:pt>
                <c:pt idx="292">
                  <c:v>44178</c:v>
                </c:pt>
                <c:pt idx="293">
                  <c:v>44179</c:v>
                </c:pt>
                <c:pt idx="294">
                  <c:v>44180</c:v>
                </c:pt>
                <c:pt idx="295">
                  <c:v>44181</c:v>
                </c:pt>
                <c:pt idx="296">
                  <c:v>44182</c:v>
                </c:pt>
                <c:pt idx="297">
                  <c:v>44183</c:v>
                </c:pt>
                <c:pt idx="298">
                  <c:v>44184</c:v>
                </c:pt>
                <c:pt idx="299">
                  <c:v>44185</c:v>
                </c:pt>
                <c:pt idx="300">
                  <c:v>44186</c:v>
                </c:pt>
                <c:pt idx="301">
                  <c:v>44187</c:v>
                </c:pt>
                <c:pt idx="302">
                  <c:v>44188</c:v>
                </c:pt>
                <c:pt idx="303">
                  <c:v>44189</c:v>
                </c:pt>
                <c:pt idx="304">
                  <c:v>44190</c:v>
                </c:pt>
                <c:pt idx="305">
                  <c:v>44191</c:v>
                </c:pt>
                <c:pt idx="306">
                  <c:v>44192</c:v>
                </c:pt>
                <c:pt idx="307">
                  <c:v>44193</c:v>
                </c:pt>
                <c:pt idx="308">
                  <c:v>44194</c:v>
                </c:pt>
                <c:pt idx="309">
                  <c:v>44195</c:v>
                </c:pt>
                <c:pt idx="310">
                  <c:v>44196</c:v>
                </c:pt>
                <c:pt idx="311">
                  <c:v>44197</c:v>
                </c:pt>
                <c:pt idx="312">
                  <c:v>44198</c:v>
                </c:pt>
                <c:pt idx="313">
                  <c:v>44199</c:v>
                </c:pt>
                <c:pt idx="314">
                  <c:v>44200</c:v>
                </c:pt>
                <c:pt idx="315">
                  <c:v>44201</c:v>
                </c:pt>
                <c:pt idx="316">
                  <c:v>44202</c:v>
                </c:pt>
                <c:pt idx="317">
                  <c:v>44203</c:v>
                </c:pt>
                <c:pt idx="318">
                  <c:v>44204</c:v>
                </c:pt>
                <c:pt idx="319">
                  <c:v>44205</c:v>
                </c:pt>
                <c:pt idx="320">
                  <c:v>44206</c:v>
                </c:pt>
                <c:pt idx="321">
                  <c:v>44207</c:v>
                </c:pt>
                <c:pt idx="322">
                  <c:v>44208</c:v>
                </c:pt>
                <c:pt idx="323">
                  <c:v>44209</c:v>
                </c:pt>
                <c:pt idx="324">
                  <c:v>44210</c:v>
                </c:pt>
                <c:pt idx="325">
                  <c:v>44211</c:v>
                </c:pt>
                <c:pt idx="326">
                  <c:v>44212</c:v>
                </c:pt>
                <c:pt idx="327">
                  <c:v>44213</c:v>
                </c:pt>
                <c:pt idx="328">
                  <c:v>44214</c:v>
                </c:pt>
                <c:pt idx="329">
                  <c:v>44215</c:v>
                </c:pt>
                <c:pt idx="330">
                  <c:v>44216</c:v>
                </c:pt>
                <c:pt idx="331">
                  <c:v>44217</c:v>
                </c:pt>
                <c:pt idx="332">
                  <c:v>44218</c:v>
                </c:pt>
                <c:pt idx="333">
                  <c:v>44219</c:v>
                </c:pt>
                <c:pt idx="334">
                  <c:v>44220</c:v>
                </c:pt>
                <c:pt idx="335">
                  <c:v>44221</c:v>
                </c:pt>
                <c:pt idx="336">
                  <c:v>44222</c:v>
                </c:pt>
                <c:pt idx="337">
                  <c:v>44223</c:v>
                </c:pt>
                <c:pt idx="338">
                  <c:v>44224</c:v>
                </c:pt>
                <c:pt idx="339">
                  <c:v>44225</c:v>
                </c:pt>
                <c:pt idx="340">
                  <c:v>44226</c:v>
                </c:pt>
                <c:pt idx="341">
                  <c:v>44227</c:v>
                </c:pt>
                <c:pt idx="342">
                  <c:v>44228</c:v>
                </c:pt>
                <c:pt idx="343">
                  <c:v>44229</c:v>
                </c:pt>
                <c:pt idx="344">
                  <c:v>44230</c:v>
                </c:pt>
                <c:pt idx="345">
                  <c:v>44231</c:v>
                </c:pt>
                <c:pt idx="346">
                  <c:v>44232</c:v>
                </c:pt>
                <c:pt idx="347">
                  <c:v>44233</c:v>
                </c:pt>
                <c:pt idx="348">
                  <c:v>44234</c:v>
                </c:pt>
                <c:pt idx="349">
                  <c:v>44235</c:v>
                </c:pt>
                <c:pt idx="350">
                  <c:v>44236</c:v>
                </c:pt>
                <c:pt idx="351">
                  <c:v>44237</c:v>
                </c:pt>
                <c:pt idx="352">
                  <c:v>44238</c:v>
                </c:pt>
                <c:pt idx="353">
                  <c:v>44239</c:v>
                </c:pt>
                <c:pt idx="354">
                  <c:v>44240</c:v>
                </c:pt>
                <c:pt idx="355">
                  <c:v>44241</c:v>
                </c:pt>
                <c:pt idx="356">
                  <c:v>44242</c:v>
                </c:pt>
                <c:pt idx="357">
                  <c:v>44243</c:v>
                </c:pt>
                <c:pt idx="358">
                  <c:v>44244</c:v>
                </c:pt>
                <c:pt idx="359">
                  <c:v>44245</c:v>
                </c:pt>
                <c:pt idx="360">
                  <c:v>44246</c:v>
                </c:pt>
                <c:pt idx="361">
                  <c:v>44247</c:v>
                </c:pt>
                <c:pt idx="362">
                  <c:v>44248</c:v>
                </c:pt>
                <c:pt idx="363">
                  <c:v>44249</c:v>
                </c:pt>
                <c:pt idx="364">
                  <c:v>44250</c:v>
                </c:pt>
                <c:pt idx="365">
                  <c:v>44251</c:v>
                </c:pt>
                <c:pt idx="366">
                  <c:v>44252</c:v>
                </c:pt>
                <c:pt idx="367">
                  <c:v>44253</c:v>
                </c:pt>
                <c:pt idx="368">
                  <c:v>44254</c:v>
                </c:pt>
                <c:pt idx="369">
                  <c:v>44255</c:v>
                </c:pt>
                <c:pt idx="370">
                  <c:v>44256</c:v>
                </c:pt>
                <c:pt idx="371">
                  <c:v>44257</c:v>
                </c:pt>
                <c:pt idx="372">
                  <c:v>44258</c:v>
                </c:pt>
                <c:pt idx="373">
                  <c:v>44259</c:v>
                </c:pt>
                <c:pt idx="374">
                  <c:v>44260</c:v>
                </c:pt>
                <c:pt idx="375">
                  <c:v>44261</c:v>
                </c:pt>
                <c:pt idx="376">
                  <c:v>44262</c:v>
                </c:pt>
                <c:pt idx="377">
                  <c:v>44263</c:v>
                </c:pt>
                <c:pt idx="378">
                  <c:v>44264</c:v>
                </c:pt>
                <c:pt idx="379">
                  <c:v>44265</c:v>
                </c:pt>
                <c:pt idx="380">
                  <c:v>44266</c:v>
                </c:pt>
                <c:pt idx="381">
                  <c:v>44267</c:v>
                </c:pt>
                <c:pt idx="382">
                  <c:v>44268</c:v>
                </c:pt>
                <c:pt idx="383">
                  <c:v>44269</c:v>
                </c:pt>
                <c:pt idx="384">
                  <c:v>44270</c:v>
                </c:pt>
                <c:pt idx="385">
                  <c:v>44271</c:v>
                </c:pt>
                <c:pt idx="386">
                  <c:v>44272</c:v>
                </c:pt>
                <c:pt idx="387">
                  <c:v>44273</c:v>
                </c:pt>
                <c:pt idx="388">
                  <c:v>44274</c:v>
                </c:pt>
                <c:pt idx="389">
                  <c:v>44275</c:v>
                </c:pt>
                <c:pt idx="390">
                  <c:v>44276</c:v>
                </c:pt>
                <c:pt idx="391">
                  <c:v>44277</c:v>
                </c:pt>
                <c:pt idx="392">
                  <c:v>44278</c:v>
                </c:pt>
                <c:pt idx="393">
                  <c:v>44279</c:v>
                </c:pt>
                <c:pt idx="394">
                  <c:v>44280</c:v>
                </c:pt>
                <c:pt idx="395">
                  <c:v>44281</c:v>
                </c:pt>
                <c:pt idx="396">
                  <c:v>44282</c:v>
                </c:pt>
                <c:pt idx="397">
                  <c:v>44283</c:v>
                </c:pt>
                <c:pt idx="398">
                  <c:v>44284</c:v>
                </c:pt>
                <c:pt idx="399">
                  <c:v>44285</c:v>
                </c:pt>
                <c:pt idx="400">
                  <c:v>44286</c:v>
                </c:pt>
                <c:pt idx="401">
                  <c:v>44287</c:v>
                </c:pt>
                <c:pt idx="402">
                  <c:v>44288</c:v>
                </c:pt>
                <c:pt idx="403">
                  <c:v>44289</c:v>
                </c:pt>
                <c:pt idx="404">
                  <c:v>44290</c:v>
                </c:pt>
                <c:pt idx="405">
                  <c:v>44291</c:v>
                </c:pt>
                <c:pt idx="406">
                  <c:v>44292</c:v>
                </c:pt>
                <c:pt idx="407">
                  <c:v>44293</c:v>
                </c:pt>
                <c:pt idx="408">
                  <c:v>44294</c:v>
                </c:pt>
                <c:pt idx="409">
                  <c:v>44295</c:v>
                </c:pt>
                <c:pt idx="410">
                  <c:v>44296</c:v>
                </c:pt>
                <c:pt idx="411">
                  <c:v>44297</c:v>
                </c:pt>
                <c:pt idx="412">
                  <c:v>44298</c:v>
                </c:pt>
                <c:pt idx="413">
                  <c:v>44299</c:v>
                </c:pt>
                <c:pt idx="414">
                  <c:v>44300</c:v>
                </c:pt>
                <c:pt idx="415">
                  <c:v>44301</c:v>
                </c:pt>
                <c:pt idx="416">
                  <c:v>44302</c:v>
                </c:pt>
                <c:pt idx="417">
                  <c:v>44303</c:v>
                </c:pt>
                <c:pt idx="418">
                  <c:v>44304</c:v>
                </c:pt>
                <c:pt idx="419">
                  <c:v>44305</c:v>
                </c:pt>
                <c:pt idx="420">
                  <c:v>44306</c:v>
                </c:pt>
                <c:pt idx="421">
                  <c:v>44307</c:v>
                </c:pt>
                <c:pt idx="422">
                  <c:v>44308</c:v>
                </c:pt>
                <c:pt idx="423">
                  <c:v>44309</c:v>
                </c:pt>
                <c:pt idx="424">
                  <c:v>44310</c:v>
                </c:pt>
                <c:pt idx="425">
                  <c:v>44311</c:v>
                </c:pt>
                <c:pt idx="426">
                  <c:v>44312</c:v>
                </c:pt>
                <c:pt idx="427">
                  <c:v>44313</c:v>
                </c:pt>
                <c:pt idx="428">
                  <c:v>44314</c:v>
                </c:pt>
                <c:pt idx="429">
                  <c:v>44315</c:v>
                </c:pt>
                <c:pt idx="430">
                  <c:v>44316</c:v>
                </c:pt>
                <c:pt idx="431">
                  <c:v>44317</c:v>
                </c:pt>
                <c:pt idx="432">
                  <c:v>44318</c:v>
                </c:pt>
                <c:pt idx="433">
                  <c:v>44319</c:v>
                </c:pt>
                <c:pt idx="434">
                  <c:v>44320</c:v>
                </c:pt>
                <c:pt idx="435">
                  <c:v>44321</c:v>
                </c:pt>
                <c:pt idx="436">
                  <c:v>44322</c:v>
                </c:pt>
                <c:pt idx="437">
                  <c:v>44323</c:v>
                </c:pt>
                <c:pt idx="438">
                  <c:v>44324</c:v>
                </c:pt>
                <c:pt idx="439">
                  <c:v>44325</c:v>
                </c:pt>
                <c:pt idx="440">
                  <c:v>44326</c:v>
                </c:pt>
                <c:pt idx="441">
                  <c:v>44327</c:v>
                </c:pt>
                <c:pt idx="442">
                  <c:v>44328</c:v>
                </c:pt>
                <c:pt idx="443">
                  <c:v>44329</c:v>
                </c:pt>
                <c:pt idx="444">
                  <c:v>44330</c:v>
                </c:pt>
                <c:pt idx="445">
                  <c:v>44331</c:v>
                </c:pt>
                <c:pt idx="446">
                  <c:v>44332</c:v>
                </c:pt>
                <c:pt idx="447">
                  <c:v>44333</c:v>
                </c:pt>
                <c:pt idx="448">
                  <c:v>44334</c:v>
                </c:pt>
                <c:pt idx="449">
                  <c:v>44335</c:v>
                </c:pt>
                <c:pt idx="450">
                  <c:v>44336</c:v>
                </c:pt>
                <c:pt idx="451">
                  <c:v>44337</c:v>
                </c:pt>
                <c:pt idx="452">
                  <c:v>44338</c:v>
                </c:pt>
                <c:pt idx="453">
                  <c:v>44339</c:v>
                </c:pt>
                <c:pt idx="454">
                  <c:v>44340</c:v>
                </c:pt>
                <c:pt idx="455">
                  <c:v>44341</c:v>
                </c:pt>
                <c:pt idx="456">
                  <c:v>44342</c:v>
                </c:pt>
                <c:pt idx="457">
                  <c:v>44343</c:v>
                </c:pt>
                <c:pt idx="458">
                  <c:v>44344</c:v>
                </c:pt>
                <c:pt idx="459">
                  <c:v>44345</c:v>
                </c:pt>
                <c:pt idx="460">
                  <c:v>44346</c:v>
                </c:pt>
                <c:pt idx="461">
                  <c:v>44347</c:v>
                </c:pt>
                <c:pt idx="462">
                  <c:v>44348</c:v>
                </c:pt>
                <c:pt idx="463">
                  <c:v>44349</c:v>
                </c:pt>
                <c:pt idx="464">
                  <c:v>44350</c:v>
                </c:pt>
                <c:pt idx="465">
                  <c:v>44351</c:v>
                </c:pt>
                <c:pt idx="466">
                  <c:v>44352</c:v>
                </c:pt>
                <c:pt idx="467">
                  <c:v>44353</c:v>
                </c:pt>
                <c:pt idx="468">
                  <c:v>44354</c:v>
                </c:pt>
                <c:pt idx="469">
                  <c:v>44355</c:v>
                </c:pt>
                <c:pt idx="470">
                  <c:v>44356</c:v>
                </c:pt>
                <c:pt idx="471">
                  <c:v>44357</c:v>
                </c:pt>
                <c:pt idx="472">
                  <c:v>44358</c:v>
                </c:pt>
                <c:pt idx="473">
                  <c:v>44359</c:v>
                </c:pt>
                <c:pt idx="474">
                  <c:v>44360</c:v>
                </c:pt>
                <c:pt idx="475">
                  <c:v>44361</c:v>
                </c:pt>
                <c:pt idx="476">
                  <c:v>44362</c:v>
                </c:pt>
                <c:pt idx="477">
                  <c:v>44363</c:v>
                </c:pt>
                <c:pt idx="478">
                  <c:v>44364</c:v>
                </c:pt>
                <c:pt idx="479">
                  <c:v>44365</c:v>
                </c:pt>
                <c:pt idx="480">
                  <c:v>44366</c:v>
                </c:pt>
                <c:pt idx="481">
                  <c:v>44367</c:v>
                </c:pt>
                <c:pt idx="482">
                  <c:v>44368</c:v>
                </c:pt>
                <c:pt idx="483">
                  <c:v>44369</c:v>
                </c:pt>
                <c:pt idx="484">
                  <c:v>44370</c:v>
                </c:pt>
                <c:pt idx="485">
                  <c:v>44371</c:v>
                </c:pt>
                <c:pt idx="486">
                  <c:v>44372</c:v>
                </c:pt>
                <c:pt idx="487">
                  <c:v>44373</c:v>
                </c:pt>
                <c:pt idx="488">
                  <c:v>44374</c:v>
                </c:pt>
                <c:pt idx="489">
                  <c:v>44375</c:v>
                </c:pt>
                <c:pt idx="490">
                  <c:v>44376</c:v>
                </c:pt>
                <c:pt idx="491">
                  <c:v>44377</c:v>
                </c:pt>
                <c:pt idx="492">
                  <c:v>44378</c:v>
                </c:pt>
                <c:pt idx="493">
                  <c:v>44379</c:v>
                </c:pt>
                <c:pt idx="494">
                  <c:v>44380</c:v>
                </c:pt>
                <c:pt idx="495">
                  <c:v>44381</c:v>
                </c:pt>
                <c:pt idx="496">
                  <c:v>44382</c:v>
                </c:pt>
                <c:pt idx="497">
                  <c:v>44383</c:v>
                </c:pt>
                <c:pt idx="498">
                  <c:v>44384</c:v>
                </c:pt>
                <c:pt idx="499">
                  <c:v>44385</c:v>
                </c:pt>
                <c:pt idx="500">
                  <c:v>44386</c:v>
                </c:pt>
                <c:pt idx="501">
                  <c:v>44387</c:v>
                </c:pt>
                <c:pt idx="502">
                  <c:v>44388</c:v>
                </c:pt>
                <c:pt idx="503">
                  <c:v>44389</c:v>
                </c:pt>
                <c:pt idx="504">
                  <c:v>44390</c:v>
                </c:pt>
                <c:pt idx="505">
                  <c:v>44391</c:v>
                </c:pt>
                <c:pt idx="506">
                  <c:v>44392</c:v>
                </c:pt>
                <c:pt idx="507">
                  <c:v>44393</c:v>
                </c:pt>
                <c:pt idx="508">
                  <c:v>44394</c:v>
                </c:pt>
                <c:pt idx="509">
                  <c:v>44395</c:v>
                </c:pt>
                <c:pt idx="510">
                  <c:v>44396</c:v>
                </c:pt>
                <c:pt idx="511">
                  <c:v>44397</c:v>
                </c:pt>
                <c:pt idx="512">
                  <c:v>44398</c:v>
                </c:pt>
                <c:pt idx="513">
                  <c:v>44399</c:v>
                </c:pt>
                <c:pt idx="514">
                  <c:v>44400</c:v>
                </c:pt>
                <c:pt idx="515">
                  <c:v>44401</c:v>
                </c:pt>
                <c:pt idx="516">
                  <c:v>44402</c:v>
                </c:pt>
                <c:pt idx="517">
                  <c:v>44403</c:v>
                </c:pt>
                <c:pt idx="518">
                  <c:v>44404</c:v>
                </c:pt>
                <c:pt idx="519">
                  <c:v>44405</c:v>
                </c:pt>
                <c:pt idx="520">
                  <c:v>44406</c:v>
                </c:pt>
                <c:pt idx="521">
                  <c:v>44407</c:v>
                </c:pt>
                <c:pt idx="522">
                  <c:v>44408</c:v>
                </c:pt>
                <c:pt idx="523">
                  <c:v>44409</c:v>
                </c:pt>
              </c:numCache>
            </c:numRef>
          </c:cat>
          <c:val>
            <c:numRef>
              <c:f>Brasil!$AI$2:$AI$600</c:f>
              <c:numCache>
                <c:formatCode>0</c:formatCode>
                <c:ptCount val="5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0.14285714285714285</c:v>
                </c:pt>
                <c:pt idx="22">
                  <c:v>0.5714285714285714</c:v>
                </c:pt>
                <c:pt idx="23">
                  <c:v>0.8571428571428571</c:v>
                </c:pt>
                <c:pt idx="24">
                  <c:v>1.5714285714285714</c:v>
                </c:pt>
                <c:pt idx="25">
                  <c:v>2.5714285714285716</c:v>
                </c:pt>
                <c:pt idx="26">
                  <c:v>3.5714285714285716</c:v>
                </c:pt>
                <c:pt idx="27">
                  <c:v>4.8571428571428568</c:v>
                </c:pt>
                <c:pt idx="28">
                  <c:v>6.4285714285714288</c:v>
                </c:pt>
                <c:pt idx="29">
                  <c:v>7.5714285714285712</c:v>
                </c:pt>
                <c:pt idx="30">
                  <c:v>10.142857142857142</c:v>
                </c:pt>
                <c:pt idx="31">
                  <c:v>11.571428571428571</c:v>
                </c:pt>
                <c:pt idx="32">
                  <c:v>13.714285714285714</c:v>
                </c:pt>
                <c:pt idx="33">
                  <c:v>15.857142857142858</c:v>
                </c:pt>
                <c:pt idx="34">
                  <c:v>17.857142857142858</c:v>
                </c:pt>
                <c:pt idx="35">
                  <c:v>22.142857142857142</c:v>
                </c:pt>
                <c:pt idx="36">
                  <c:v>26.285714285714285</c:v>
                </c:pt>
                <c:pt idx="37">
                  <c:v>31.714285714285715</c:v>
                </c:pt>
                <c:pt idx="38">
                  <c:v>38.142857142857146</c:v>
                </c:pt>
                <c:pt idx="39">
                  <c:v>45.428571428571431</c:v>
                </c:pt>
                <c:pt idx="40">
                  <c:v>50</c:v>
                </c:pt>
                <c:pt idx="41">
                  <c:v>56.285714285714285</c:v>
                </c:pt>
                <c:pt idx="42">
                  <c:v>66.571428571428569</c:v>
                </c:pt>
                <c:pt idx="43">
                  <c:v>79.857142857142861</c:v>
                </c:pt>
                <c:pt idx="44">
                  <c:v>91.714285714285708</c:v>
                </c:pt>
                <c:pt idx="45">
                  <c:v>99.571428571428569</c:v>
                </c:pt>
                <c:pt idx="46">
                  <c:v>98.857142857142861</c:v>
                </c:pt>
                <c:pt idx="47">
                  <c:v>105.28571428571429</c:v>
                </c:pt>
                <c:pt idx="48">
                  <c:v>110.71428571428571</c:v>
                </c:pt>
                <c:pt idx="49">
                  <c:v>123.57142857142857</c:v>
                </c:pt>
                <c:pt idx="50">
                  <c:v>133.71428571428572</c:v>
                </c:pt>
                <c:pt idx="51">
                  <c:v>140.42857142857142</c:v>
                </c:pt>
                <c:pt idx="52">
                  <c:v>155</c:v>
                </c:pt>
                <c:pt idx="53">
                  <c:v>174.71428571428572</c:v>
                </c:pt>
                <c:pt idx="54">
                  <c:v>177</c:v>
                </c:pt>
                <c:pt idx="55">
                  <c:v>178.14285714285714</c:v>
                </c:pt>
                <c:pt idx="56">
                  <c:v>172.71428571428572</c:v>
                </c:pt>
                <c:pt idx="57">
                  <c:v>167.14285714285714</c:v>
                </c:pt>
                <c:pt idx="58">
                  <c:v>198.42857142857142</c:v>
                </c:pt>
                <c:pt idx="59">
                  <c:v>218.42857142857142</c:v>
                </c:pt>
                <c:pt idx="60">
                  <c:v>238.42857142857142</c:v>
                </c:pt>
                <c:pt idx="61">
                  <c:v>249</c:v>
                </c:pt>
                <c:pt idx="62">
                  <c:v>281.14285714285717</c:v>
                </c:pt>
                <c:pt idx="63">
                  <c:v>325.14285714285717</c:v>
                </c:pt>
                <c:pt idx="64">
                  <c:v>365.71428571428572</c:v>
                </c:pt>
                <c:pt idx="65">
                  <c:v>369.71428571428572</c:v>
                </c:pt>
                <c:pt idx="66">
                  <c:v>379.85714285714283</c:v>
                </c:pt>
                <c:pt idx="67">
                  <c:v>386.85714285714283</c:v>
                </c:pt>
                <c:pt idx="68">
                  <c:v>402.85714285714283</c:v>
                </c:pt>
                <c:pt idx="69">
                  <c:v>396.85714285714283</c:v>
                </c:pt>
                <c:pt idx="70">
                  <c:v>414.85714285714283</c:v>
                </c:pt>
                <c:pt idx="71">
                  <c:v>438.42857142857144</c:v>
                </c:pt>
                <c:pt idx="72">
                  <c:v>463.57142857142856</c:v>
                </c:pt>
                <c:pt idx="73">
                  <c:v>509.42857142857144</c:v>
                </c:pt>
                <c:pt idx="74">
                  <c:v>557.57142857142856</c:v>
                </c:pt>
                <c:pt idx="75">
                  <c:v>585.42857142857144</c:v>
                </c:pt>
                <c:pt idx="76">
                  <c:v>599.71428571428567</c:v>
                </c:pt>
                <c:pt idx="77">
                  <c:v>639.85714285714289</c:v>
                </c:pt>
                <c:pt idx="78">
                  <c:v>659.14285714285711</c:v>
                </c:pt>
                <c:pt idx="79">
                  <c:v>692.42857142857144</c:v>
                </c:pt>
                <c:pt idx="80">
                  <c:v>703.14285714285711</c:v>
                </c:pt>
                <c:pt idx="81">
                  <c:v>715.14285714285711</c:v>
                </c:pt>
                <c:pt idx="82">
                  <c:v>713.57142857142856</c:v>
                </c:pt>
                <c:pt idx="83">
                  <c:v>753.28571428571433</c:v>
                </c:pt>
                <c:pt idx="84">
                  <c:v>795.85714285714289</c:v>
                </c:pt>
                <c:pt idx="85">
                  <c:v>815.71428571428567</c:v>
                </c:pt>
                <c:pt idx="86">
                  <c:v>864.85714285714289</c:v>
                </c:pt>
                <c:pt idx="87">
                  <c:v>889.85714285714289</c:v>
                </c:pt>
                <c:pt idx="88">
                  <c:v>911.42857142857144</c:v>
                </c:pt>
                <c:pt idx="89">
                  <c:v>935.42857142857144</c:v>
                </c:pt>
                <c:pt idx="90">
                  <c:v>954.42857142857144</c:v>
                </c:pt>
                <c:pt idx="91">
                  <c:v>934.42857142857144</c:v>
                </c:pt>
                <c:pt idx="92">
                  <c:v>962.71428571428567</c:v>
                </c:pt>
                <c:pt idx="93">
                  <c:v>958.14285714285711</c:v>
                </c:pt>
                <c:pt idx="94">
                  <c:v>976</c:v>
                </c:pt>
                <c:pt idx="95">
                  <c:v>974.42857142857144</c:v>
                </c:pt>
                <c:pt idx="96">
                  <c:v>949.71428571428567</c:v>
                </c:pt>
                <c:pt idx="97">
                  <c:v>923.42857142857144</c:v>
                </c:pt>
                <c:pt idx="98">
                  <c:v>955.28571428571433</c:v>
                </c:pt>
                <c:pt idx="99">
                  <c:v>992.85714285714289</c:v>
                </c:pt>
                <c:pt idx="100">
                  <c:v>1038.1428571428571</c:v>
                </c:pt>
                <c:pt idx="101">
                  <c:v>1021.1428571428571</c:v>
                </c:pt>
                <c:pt idx="102">
                  <c:v>1013.7142857142857</c:v>
                </c:pt>
                <c:pt idx="103">
                  <c:v>1020.1428571428571</c:v>
                </c:pt>
                <c:pt idx="104">
                  <c:v>1028.1428571428571</c:v>
                </c:pt>
                <c:pt idx="105">
                  <c:v>1029.5714285714287</c:v>
                </c:pt>
                <c:pt idx="106">
                  <c:v>1018.8571428571429</c:v>
                </c:pt>
                <c:pt idx="107">
                  <c:v>985.42857142857144</c:v>
                </c:pt>
                <c:pt idx="108">
                  <c:v>971.71428571428567</c:v>
                </c:pt>
                <c:pt idx="109">
                  <c:v>970</c:v>
                </c:pt>
                <c:pt idx="110">
                  <c:v>982.42857142857144</c:v>
                </c:pt>
                <c:pt idx="111">
                  <c:v>975</c:v>
                </c:pt>
                <c:pt idx="112">
                  <c:v>976.42857142857144</c:v>
                </c:pt>
                <c:pt idx="113">
                  <c:v>975.71428571428567</c:v>
                </c:pt>
                <c:pt idx="114">
                  <c:v>975.57142857142856</c:v>
                </c:pt>
                <c:pt idx="115">
                  <c:v>1018</c:v>
                </c:pt>
                <c:pt idx="116">
                  <c:v>1036.5714285714287</c:v>
                </c:pt>
                <c:pt idx="117">
                  <c:v>1040.7142857142858</c:v>
                </c:pt>
                <c:pt idx="118">
                  <c:v>1044.5714285714287</c:v>
                </c:pt>
                <c:pt idx="119">
                  <c:v>1057.7142857142858</c:v>
                </c:pt>
                <c:pt idx="120">
                  <c:v>1045.7142857142858</c:v>
                </c:pt>
                <c:pt idx="121">
                  <c:v>1031.8571428571429</c:v>
                </c:pt>
                <c:pt idx="122">
                  <c:v>1001</c:v>
                </c:pt>
                <c:pt idx="123">
                  <c:v>1013.4285714285714</c:v>
                </c:pt>
                <c:pt idx="124">
                  <c:v>1000.7142857142857</c:v>
                </c:pt>
                <c:pt idx="125">
                  <c:v>1006.1428571428571</c:v>
                </c:pt>
                <c:pt idx="126">
                  <c:v>992.71428571428567</c:v>
                </c:pt>
                <c:pt idx="127">
                  <c:v>971.71428571428567</c:v>
                </c:pt>
                <c:pt idx="128">
                  <c:v>987.57142857142856</c:v>
                </c:pt>
                <c:pt idx="129">
                  <c:v>1030.4285714285713</c:v>
                </c:pt>
                <c:pt idx="130">
                  <c:v>1027.8571428571429</c:v>
                </c:pt>
                <c:pt idx="131">
                  <c:v>1035</c:v>
                </c:pt>
                <c:pt idx="132">
                  <c:v>1024.7142857142858</c:v>
                </c:pt>
                <c:pt idx="133">
                  <c:v>1021</c:v>
                </c:pt>
                <c:pt idx="134">
                  <c:v>1047.4285714285713</c:v>
                </c:pt>
                <c:pt idx="135">
                  <c:v>1042.8571428571429</c:v>
                </c:pt>
                <c:pt idx="136">
                  <c:v>1032</c:v>
                </c:pt>
                <c:pt idx="137">
                  <c:v>1029.1428571428571</c:v>
                </c:pt>
                <c:pt idx="138">
                  <c:v>1033.2857142857142</c:v>
                </c:pt>
                <c:pt idx="139">
                  <c:v>1049.4285714285713</c:v>
                </c:pt>
                <c:pt idx="140">
                  <c:v>1056</c:v>
                </c:pt>
                <c:pt idx="141">
                  <c:v>1057.4285714285713</c:v>
                </c:pt>
                <c:pt idx="142">
                  <c:v>1072</c:v>
                </c:pt>
                <c:pt idx="143">
                  <c:v>1064.7142857142858</c:v>
                </c:pt>
                <c:pt idx="144">
                  <c:v>1043.2857142857142</c:v>
                </c:pt>
                <c:pt idx="145">
                  <c:v>1055.4285714285713</c:v>
                </c:pt>
                <c:pt idx="146">
                  <c:v>1041</c:v>
                </c:pt>
                <c:pt idx="147">
                  <c:v>1050.5714285714287</c:v>
                </c:pt>
                <c:pt idx="148">
                  <c:v>1057.8571428571429</c:v>
                </c:pt>
                <c:pt idx="149">
                  <c:v>1056.2857142857142</c:v>
                </c:pt>
                <c:pt idx="150">
                  <c:v>1055.2857142857142</c:v>
                </c:pt>
                <c:pt idx="151">
                  <c:v>1096.7142857142858</c:v>
                </c:pt>
                <c:pt idx="152">
                  <c:v>1073.7142857142858</c:v>
                </c:pt>
                <c:pt idx="153">
                  <c:v>1071.1428571428571</c:v>
                </c:pt>
                <c:pt idx="154">
                  <c:v>1007.4285714285714</c:v>
                </c:pt>
                <c:pt idx="155">
                  <c:v>1051.8571428571429</c:v>
                </c:pt>
                <c:pt idx="156">
                  <c:v>1025.8571428571429</c:v>
                </c:pt>
                <c:pt idx="157">
                  <c:v>1033.8571428571429</c:v>
                </c:pt>
                <c:pt idx="158">
                  <c:v>1016.2857142857143</c:v>
                </c:pt>
                <c:pt idx="159">
                  <c:v>1014.2857142857143</c:v>
                </c:pt>
                <c:pt idx="160">
                  <c:v>1006.7142857142857</c:v>
                </c:pt>
                <c:pt idx="161">
                  <c:v>1040</c:v>
                </c:pt>
                <c:pt idx="162">
                  <c:v>1015.1428571428571</c:v>
                </c:pt>
                <c:pt idx="163">
                  <c:v>1032.8571428571429</c:v>
                </c:pt>
                <c:pt idx="164">
                  <c:v>1013.8571428571429</c:v>
                </c:pt>
                <c:pt idx="165">
                  <c:v>987.71428571428567</c:v>
                </c:pt>
                <c:pt idx="166">
                  <c:v>992.14285714285711</c:v>
                </c:pt>
                <c:pt idx="167">
                  <c:v>1012.4285714285714</c:v>
                </c:pt>
                <c:pt idx="168">
                  <c:v>1029.5714285714287</c:v>
                </c:pt>
                <c:pt idx="169">
                  <c:v>994.42857142857144</c:v>
                </c:pt>
                <c:pt idx="170">
                  <c:v>995.71428571428567</c:v>
                </c:pt>
                <c:pt idx="171">
                  <c:v>993</c:v>
                </c:pt>
                <c:pt idx="172">
                  <c:v>965</c:v>
                </c:pt>
                <c:pt idx="173">
                  <c:v>971.85714285714289</c:v>
                </c:pt>
                <c:pt idx="174">
                  <c:v>969.14285714285711</c:v>
                </c:pt>
                <c:pt idx="175">
                  <c:v>980.28571428571433</c:v>
                </c:pt>
                <c:pt idx="176">
                  <c:v>985.57142857142856</c:v>
                </c:pt>
                <c:pt idx="177">
                  <c:v>977.28571428571433</c:v>
                </c:pt>
                <c:pt idx="178">
                  <c:v>976.42857142857144</c:v>
                </c:pt>
                <c:pt idx="179">
                  <c:v>1002.5714285714286</c:v>
                </c:pt>
                <c:pt idx="180">
                  <c:v>984.57142857142856</c:v>
                </c:pt>
                <c:pt idx="181">
                  <c:v>967.57142857142856</c:v>
                </c:pt>
                <c:pt idx="182">
                  <c:v>956</c:v>
                </c:pt>
                <c:pt idx="183">
                  <c:v>937.85714285714289</c:v>
                </c:pt>
                <c:pt idx="184">
                  <c:v>906.42857142857144</c:v>
                </c:pt>
                <c:pt idx="185">
                  <c:v>878</c:v>
                </c:pt>
                <c:pt idx="186">
                  <c:v>887.42857142857144</c:v>
                </c:pt>
                <c:pt idx="187">
                  <c:v>869.14285714285711</c:v>
                </c:pt>
                <c:pt idx="188">
                  <c:v>867.42857142857144</c:v>
                </c:pt>
                <c:pt idx="189">
                  <c:v>859.42857142857144</c:v>
                </c:pt>
                <c:pt idx="190">
                  <c:v>873.57142857142856</c:v>
                </c:pt>
                <c:pt idx="191">
                  <c:v>852.14285714285711</c:v>
                </c:pt>
                <c:pt idx="192">
                  <c:v>859.57142857142856</c:v>
                </c:pt>
                <c:pt idx="193">
                  <c:v>820.14285714285711</c:v>
                </c:pt>
                <c:pt idx="194">
                  <c:v>831.71428571428567</c:v>
                </c:pt>
                <c:pt idx="195">
                  <c:v>797</c:v>
                </c:pt>
                <c:pt idx="196">
                  <c:v>695.42857142857144</c:v>
                </c:pt>
                <c:pt idx="197">
                  <c:v>679.85714285714289</c:v>
                </c:pt>
                <c:pt idx="198">
                  <c:v>701.14285714285711</c:v>
                </c:pt>
                <c:pt idx="199">
                  <c:v>696.42857142857144</c:v>
                </c:pt>
                <c:pt idx="200">
                  <c:v>715.28571428571433</c:v>
                </c:pt>
                <c:pt idx="201">
                  <c:v>710.71428571428567</c:v>
                </c:pt>
                <c:pt idx="202">
                  <c:v>720.85714285714289</c:v>
                </c:pt>
                <c:pt idx="203">
                  <c:v>807.85714285714289</c:v>
                </c:pt>
                <c:pt idx="204">
                  <c:v>795.28571428571433</c:v>
                </c:pt>
                <c:pt idx="205">
                  <c:v>773.28571428571433</c:v>
                </c:pt>
                <c:pt idx="206">
                  <c:v>771</c:v>
                </c:pt>
                <c:pt idx="207">
                  <c:v>760.28571428571433</c:v>
                </c:pt>
                <c:pt idx="208">
                  <c:v>752.85714285714289</c:v>
                </c:pt>
                <c:pt idx="209">
                  <c:v>752.28571428571433</c:v>
                </c:pt>
                <c:pt idx="210">
                  <c:v>712.71428571428567</c:v>
                </c:pt>
                <c:pt idx="211">
                  <c:v>695.85714285714289</c:v>
                </c:pt>
                <c:pt idx="212">
                  <c:v>696.14285714285711</c:v>
                </c:pt>
                <c:pt idx="213">
                  <c:v>677.71428571428567</c:v>
                </c:pt>
                <c:pt idx="214">
                  <c:v>696.28571428571433</c:v>
                </c:pt>
                <c:pt idx="215">
                  <c:v>692.28571428571433</c:v>
                </c:pt>
                <c:pt idx="216">
                  <c:v>683.71428571428567</c:v>
                </c:pt>
                <c:pt idx="217">
                  <c:v>687.57142857142856</c:v>
                </c:pt>
                <c:pt idx="218">
                  <c:v>710.71428571428567</c:v>
                </c:pt>
                <c:pt idx="219">
                  <c:v>696</c:v>
                </c:pt>
                <c:pt idx="220">
                  <c:v>693</c:v>
                </c:pt>
                <c:pt idx="221">
                  <c:v>654.42857142857144</c:v>
                </c:pt>
                <c:pt idx="222">
                  <c:v>658.71428571428567</c:v>
                </c:pt>
                <c:pt idx="223">
                  <c:v>659.57142857142856</c:v>
                </c:pt>
                <c:pt idx="224">
                  <c:v>653.28571428571433</c:v>
                </c:pt>
                <c:pt idx="225">
                  <c:v>610.85714285714289</c:v>
                </c:pt>
                <c:pt idx="226">
                  <c:v>611</c:v>
                </c:pt>
                <c:pt idx="227">
                  <c:v>607.28571428571433</c:v>
                </c:pt>
                <c:pt idx="228">
                  <c:v>601.57142857142856</c:v>
                </c:pt>
                <c:pt idx="229">
                  <c:v>590.85714285714289</c:v>
                </c:pt>
                <c:pt idx="230">
                  <c:v>573.42857142857144</c:v>
                </c:pt>
                <c:pt idx="231">
                  <c:v>500.57142857142856</c:v>
                </c:pt>
                <c:pt idx="232">
                  <c:v>502.71428571428572</c:v>
                </c:pt>
                <c:pt idx="233">
                  <c:v>500.42857142857144</c:v>
                </c:pt>
                <c:pt idx="234">
                  <c:v>510.71428571428572</c:v>
                </c:pt>
                <c:pt idx="235">
                  <c:v>496.71428571428572</c:v>
                </c:pt>
                <c:pt idx="236">
                  <c:v>488.14285714285717</c:v>
                </c:pt>
                <c:pt idx="237">
                  <c:v>498.14285714285717</c:v>
                </c:pt>
                <c:pt idx="238">
                  <c:v>548.42857142857144</c:v>
                </c:pt>
                <c:pt idx="239">
                  <c:v>522.28571428571433</c:v>
                </c:pt>
                <c:pt idx="240">
                  <c:v>491.42857142857144</c:v>
                </c:pt>
                <c:pt idx="241">
                  <c:v>465.28571428571428</c:v>
                </c:pt>
                <c:pt idx="242">
                  <c:v>461.14285714285717</c:v>
                </c:pt>
                <c:pt idx="243">
                  <c:v>461.28571428571428</c:v>
                </c:pt>
                <c:pt idx="244">
                  <c:v>460.14285714285717</c:v>
                </c:pt>
                <c:pt idx="245">
                  <c:v>444.14285714285717</c:v>
                </c:pt>
                <c:pt idx="246">
                  <c:v>436.14285714285717</c:v>
                </c:pt>
                <c:pt idx="247">
                  <c:v>438.42857142857144</c:v>
                </c:pt>
                <c:pt idx="248">
                  <c:v>429.42857142857144</c:v>
                </c:pt>
                <c:pt idx="249">
                  <c:v>425.85714285714283</c:v>
                </c:pt>
                <c:pt idx="250">
                  <c:v>420</c:v>
                </c:pt>
                <c:pt idx="251">
                  <c:v>408</c:v>
                </c:pt>
                <c:pt idx="252">
                  <c:v>364.28571428571428</c:v>
                </c:pt>
                <c:pt idx="253">
                  <c:v>378.57142857142856</c:v>
                </c:pt>
                <c:pt idx="254">
                  <c:v>395.28571428571428</c:v>
                </c:pt>
                <c:pt idx="255">
                  <c:v>365.85714285714283</c:v>
                </c:pt>
                <c:pt idx="256">
                  <c:v>340.71428571428572</c:v>
                </c:pt>
                <c:pt idx="257">
                  <c:v>331.85714285714283</c:v>
                </c:pt>
                <c:pt idx="258">
                  <c:v>339.28571428571428</c:v>
                </c:pt>
                <c:pt idx="259">
                  <c:v>333.28571428571428</c:v>
                </c:pt>
                <c:pt idx="260">
                  <c:v>323.85714285714283</c:v>
                </c:pt>
                <c:pt idx="261">
                  <c:v>363.57142857142856</c:v>
                </c:pt>
                <c:pt idx="262">
                  <c:v>385.57142857142856</c:v>
                </c:pt>
                <c:pt idx="263">
                  <c:v>484.14285714285717</c:v>
                </c:pt>
                <c:pt idx="264">
                  <c:v>485.85714285714283</c:v>
                </c:pt>
                <c:pt idx="265">
                  <c:v>483.71428571428572</c:v>
                </c:pt>
                <c:pt idx="266">
                  <c:v>552.85714285714289</c:v>
                </c:pt>
                <c:pt idx="267">
                  <c:v>583.14285714285711</c:v>
                </c:pt>
                <c:pt idx="268">
                  <c:v>540</c:v>
                </c:pt>
                <c:pt idx="269">
                  <c:v>553.71428571428567</c:v>
                </c:pt>
                <c:pt idx="270">
                  <c:v>475.85714285714283</c:v>
                </c:pt>
                <c:pt idx="271">
                  <c:v>483.57142857142856</c:v>
                </c:pt>
                <c:pt idx="272">
                  <c:v>495.85714285714283</c:v>
                </c:pt>
                <c:pt idx="273">
                  <c:v>488</c:v>
                </c:pt>
                <c:pt idx="274">
                  <c:v>473.42857142857144</c:v>
                </c:pt>
                <c:pt idx="275">
                  <c:v>485.57142857142856</c:v>
                </c:pt>
                <c:pt idx="276">
                  <c:v>480.14285714285717</c:v>
                </c:pt>
                <c:pt idx="277">
                  <c:v>510.28571428571428</c:v>
                </c:pt>
                <c:pt idx="278">
                  <c:v>521.42857142857144</c:v>
                </c:pt>
                <c:pt idx="279">
                  <c:v>519.28571428571433</c:v>
                </c:pt>
                <c:pt idx="280">
                  <c:v>528.85714285714289</c:v>
                </c:pt>
                <c:pt idx="281">
                  <c:v>535.14285714285711</c:v>
                </c:pt>
                <c:pt idx="282">
                  <c:v>544.28571428571433</c:v>
                </c:pt>
                <c:pt idx="283">
                  <c:v>570</c:v>
                </c:pt>
                <c:pt idx="284">
                  <c:v>581</c:v>
                </c:pt>
                <c:pt idx="285">
                  <c:v>586.85714285714289</c:v>
                </c:pt>
                <c:pt idx="286">
                  <c:v>599.57142857142856</c:v>
                </c:pt>
                <c:pt idx="287">
                  <c:v>620.28571428571433</c:v>
                </c:pt>
                <c:pt idx="288">
                  <c:v>640</c:v>
                </c:pt>
                <c:pt idx="289">
                  <c:v>642.14285714285711</c:v>
                </c:pt>
                <c:pt idx="290">
                  <c:v>639</c:v>
                </c:pt>
                <c:pt idx="291">
                  <c:v>642.14285714285711</c:v>
                </c:pt>
                <c:pt idx="292">
                  <c:v>637.28571428571433</c:v>
                </c:pt>
                <c:pt idx="293">
                  <c:v>645.42857142857144</c:v>
                </c:pt>
                <c:pt idx="294">
                  <c:v>662.85714285714289</c:v>
                </c:pt>
                <c:pt idx="295">
                  <c:v>677.14285714285711</c:v>
                </c:pt>
                <c:pt idx="296">
                  <c:v>723.14285714285711</c:v>
                </c:pt>
                <c:pt idx="297">
                  <c:v>744.71428571428567</c:v>
                </c:pt>
                <c:pt idx="298">
                  <c:v>747.57142857142856</c:v>
                </c:pt>
                <c:pt idx="299">
                  <c:v>766</c:v>
                </c:pt>
                <c:pt idx="300">
                  <c:v>779.42857142857144</c:v>
                </c:pt>
                <c:pt idx="301">
                  <c:v>780</c:v>
                </c:pt>
                <c:pt idx="302">
                  <c:v>783.57142857142856</c:v>
                </c:pt>
                <c:pt idx="303">
                  <c:v>739.85714285714289</c:v>
                </c:pt>
                <c:pt idx="304">
                  <c:v>622.28571428571433</c:v>
                </c:pt>
                <c:pt idx="305">
                  <c:v>590.28571428571433</c:v>
                </c:pt>
                <c:pt idx="306">
                  <c:v>575.85714285714289</c:v>
                </c:pt>
                <c:pt idx="307">
                  <c:v>549.71428571428567</c:v>
                </c:pt>
                <c:pt idx="308">
                  <c:v>473</c:v>
                </c:pt>
                <c:pt idx="309">
                  <c:v>494.42857142857144</c:v>
                </c:pt>
                <c:pt idx="310">
                  <c:v>552.71428571428567</c:v>
                </c:pt>
                <c:pt idx="311">
                  <c:v>706.14285714285711</c:v>
                </c:pt>
                <c:pt idx="312">
                  <c:v>703.28571428571433</c:v>
                </c:pt>
                <c:pt idx="313">
                  <c:v>704.28571428571433</c:v>
                </c:pt>
                <c:pt idx="314">
                  <c:v>697</c:v>
                </c:pt>
                <c:pt idx="315">
                  <c:v>713</c:v>
                </c:pt>
                <c:pt idx="316">
                  <c:v>721.57142857142856</c:v>
                </c:pt>
                <c:pt idx="317">
                  <c:v>728.42857142857144</c:v>
                </c:pt>
                <c:pt idx="318">
                  <c:v>792.71428571428567</c:v>
                </c:pt>
                <c:pt idx="319">
                  <c:v>864.14285714285711</c:v>
                </c:pt>
                <c:pt idx="320">
                  <c:v>986.57142857142856</c:v>
                </c:pt>
                <c:pt idx="321">
                  <c:v>1011.7142857142857</c:v>
                </c:pt>
                <c:pt idx="322">
                  <c:v>1002.7142857142857</c:v>
                </c:pt>
                <c:pt idx="323">
                  <c:v>994</c:v>
                </c:pt>
                <c:pt idx="324">
                  <c:v>998.57142857142856</c:v>
                </c:pt>
                <c:pt idx="325">
                  <c:v>780.85714285714289</c:v>
                </c:pt>
                <c:pt idx="326">
                  <c:v>805</c:v>
                </c:pt>
                <c:pt idx="327">
                  <c:v>802.14285714285711</c:v>
                </c:pt>
                <c:pt idx="328">
                  <c:v>885.14285714285711</c:v>
                </c:pt>
                <c:pt idx="329">
                  <c:v>895.28571428571433</c:v>
                </c:pt>
                <c:pt idx="330">
                  <c:v>801.28571428571433</c:v>
                </c:pt>
                <c:pt idx="331">
                  <c:v>789.57142857142856</c:v>
                </c:pt>
                <c:pt idx="332">
                  <c:v>981</c:v>
                </c:pt>
                <c:pt idx="333">
                  <c:v>1007.4285714285714</c:v>
                </c:pt>
                <c:pt idx="334">
                  <c:v>999.57142857142856</c:v>
                </c:pt>
                <c:pt idx="335">
                  <c:v>1021.2857142857143</c:v>
                </c:pt>
                <c:pt idx="336">
                  <c:v>1027.1428571428571</c:v>
                </c:pt>
                <c:pt idx="337">
                  <c:v>1052.1428571428571</c:v>
                </c:pt>
                <c:pt idx="338">
                  <c:v>1055.2857142857142</c:v>
                </c:pt>
                <c:pt idx="339">
                  <c:v>1047.1428571428571</c:v>
                </c:pt>
                <c:pt idx="340">
                  <c:v>1057.1428571428571</c:v>
                </c:pt>
                <c:pt idx="341">
                  <c:v>1060.4285714285713</c:v>
                </c:pt>
                <c:pt idx="342">
                  <c:v>1071.4285714285713</c:v>
                </c:pt>
                <c:pt idx="343">
                  <c:v>1066.7142857142858</c:v>
                </c:pt>
                <c:pt idx="344">
                  <c:v>1062.1428571428571</c:v>
                </c:pt>
                <c:pt idx="345">
                  <c:v>1061.5714285714287</c:v>
                </c:pt>
                <c:pt idx="346">
                  <c:v>1057.4285714285713</c:v>
                </c:pt>
                <c:pt idx="347">
                  <c:v>1035.4285714285713</c:v>
                </c:pt>
                <c:pt idx="348">
                  <c:v>1052.5714285714287</c:v>
                </c:pt>
                <c:pt idx="349">
                  <c:v>1009.5714285714286</c:v>
                </c:pt>
                <c:pt idx="350">
                  <c:v>1004.2857142857143</c:v>
                </c:pt>
                <c:pt idx="351">
                  <c:v>1010.1428571428571</c:v>
                </c:pt>
                <c:pt idx="352">
                  <c:v>1030.2857142857142</c:v>
                </c:pt>
                <c:pt idx="353">
                  <c:v>1035.1428571428571</c:v>
                </c:pt>
                <c:pt idx="354">
                  <c:v>1008.1428571428571</c:v>
                </c:pt>
                <c:pt idx="355">
                  <c:v>933</c:v>
                </c:pt>
                <c:pt idx="356">
                  <c:v>868.71428571428567</c:v>
                </c:pt>
                <c:pt idx="357">
                  <c:v>960.85714285714289</c:v>
                </c:pt>
                <c:pt idx="358">
                  <c:v>1034.2857142857142</c:v>
                </c:pt>
                <c:pt idx="359">
                  <c:v>1036.5714285714287</c:v>
                </c:pt>
                <c:pt idx="360">
                  <c:v>1039.4285714285713</c:v>
                </c:pt>
                <c:pt idx="361">
                  <c:v>1063.5714285714287</c:v>
                </c:pt>
                <c:pt idx="362">
                  <c:v>1037</c:v>
                </c:pt>
                <c:pt idx="363">
                  <c:v>1052.8571428571429</c:v>
                </c:pt>
                <c:pt idx="364">
                  <c:v>1084.1428571428571</c:v>
                </c:pt>
                <c:pt idx="365">
                  <c:v>1123.8571428571429</c:v>
                </c:pt>
                <c:pt idx="366">
                  <c:v>1148.7142857142858</c:v>
                </c:pt>
                <c:pt idx="367">
                  <c:v>1152.8571428571429</c:v>
                </c:pt>
                <c:pt idx="368">
                  <c:v>1177.7142857142858</c:v>
                </c:pt>
                <c:pt idx="369">
                  <c:v>1205.4285714285713</c:v>
                </c:pt>
                <c:pt idx="370">
                  <c:v>1225.2857142857142</c:v>
                </c:pt>
                <c:pt idx="371">
                  <c:v>1261.7142857142858</c:v>
                </c:pt>
                <c:pt idx="372">
                  <c:v>1330.5714285714287</c:v>
                </c:pt>
                <c:pt idx="373">
                  <c:v>1353.1428571428571</c:v>
                </c:pt>
                <c:pt idx="374">
                  <c:v>1419.2857142857142</c:v>
                </c:pt>
                <c:pt idx="375">
                  <c:v>1443.4285714285713</c:v>
                </c:pt>
                <c:pt idx="376">
                  <c:v>1495.5714285714287</c:v>
                </c:pt>
                <c:pt idx="377">
                  <c:v>1525.4285714285713</c:v>
                </c:pt>
                <c:pt idx="378">
                  <c:v>1572.7142857142858</c:v>
                </c:pt>
                <c:pt idx="379">
                  <c:v>1626.4285714285713</c:v>
                </c:pt>
                <c:pt idx="380">
                  <c:v>1702.7142857142858</c:v>
                </c:pt>
                <c:pt idx="381">
                  <c:v>1762.1428571428571</c:v>
                </c:pt>
                <c:pt idx="382">
                  <c:v>1825.2857142857142</c:v>
                </c:pt>
                <c:pt idx="383">
                  <c:v>1831.1428571428571</c:v>
                </c:pt>
                <c:pt idx="384">
                  <c:v>1841.1428571428571</c:v>
                </c:pt>
                <c:pt idx="385">
                  <c:v>1965.2857142857142</c:v>
                </c:pt>
                <c:pt idx="386">
                  <c:v>2017</c:v>
                </c:pt>
                <c:pt idx="387">
                  <c:v>2087.1428571428573</c:v>
                </c:pt>
                <c:pt idx="388">
                  <c:v>2172.7142857142858</c:v>
                </c:pt>
                <c:pt idx="389">
                  <c:v>2235.7142857142858</c:v>
                </c:pt>
                <c:pt idx="390">
                  <c:v>2259</c:v>
                </c:pt>
                <c:pt idx="391">
                  <c:v>2305.5714285714284</c:v>
                </c:pt>
                <c:pt idx="392">
                  <c:v>2364.1428571428573</c:v>
                </c:pt>
                <c:pt idx="393">
                  <c:v>2272.8571428571427</c:v>
                </c:pt>
                <c:pt idx="394">
                  <c:v>2280.4285714285716</c:v>
                </c:pt>
                <c:pt idx="395">
                  <c:v>2399.7142857142858</c:v>
                </c:pt>
                <c:pt idx="396">
                  <c:v>2542.5714285714284</c:v>
                </c:pt>
                <c:pt idx="397">
                  <c:v>2594.8571428571427</c:v>
                </c:pt>
                <c:pt idx="398">
                  <c:v>2634.4285714285716</c:v>
                </c:pt>
                <c:pt idx="399">
                  <c:v>2710</c:v>
                </c:pt>
                <c:pt idx="400">
                  <c:v>2975.7142857142858</c:v>
                </c:pt>
                <c:pt idx="401">
                  <c:v>3117.4285714285716</c:v>
                </c:pt>
                <c:pt idx="402">
                  <c:v>3013.4285714285716</c:v>
                </c:pt>
                <c:pt idx="403">
                  <c:v>2806.1428571428573</c:v>
                </c:pt>
                <c:pt idx="404">
                  <c:v>2746.7142857142858</c:v>
                </c:pt>
                <c:pt idx="405">
                  <c:v>2698</c:v>
                </c:pt>
                <c:pt idx="406">
                  <c:v>2757.2857142857142</c:v>
                </c:pt>
                <c:pt idx="407">
                  <c:v>2751.5714285714284</c:v>
                </c:pt>
                <c:pt idx="408">
                  <c:v>2820.1428571428573</c:v>
                </c:pt>
                <c:pt idx="409">
                  <c:v>2930.2857142857142</c:v>
                </c:pt>
                <c:pt idx="410">
                  <c:v>3020.1428571428573</c:v>
                </c:pt>
                <c:pt idx="411">
                  <c:v>3100.5714285714284</c:v>
                </c:pt>
                <c:pt idx="412">
                  <c:v>3123.5714285714284</c:v>
                </c:pt>
                <c:pt idx="413">
                  <c:v>3068.2857142857142</c:v>
                </c:pt>
                <c:pt idx="414">
                  <c:v>3015.4285714285716</c:v>
                </c:pt>
                <c:pt idx="415">
                  <c:v>2917</c:v>
                </c:pt>
                <c:pt idx="416">
                  <c:v>2861.5714285714284</c:v>
                </c:pt>
                <c:pt idx="417">
                  <c:v>2906.2857142857142</c:v>
                </c:pt>
                <c:pt idx="418">
                  <c:v>2885.4285714285716</c:v>
                </c:pt>
                <c:pt idx="419">
                  <c:v>2866.4285714285716</c:v>
                </c:pt>
                <c:pt idx="420">
                  <c:v>2796.8571428571427</c:v>
                </c:pt>
                <c:pt idx="421">
                  <c:v>2798.7142857142858</c:v>
                </c:pt>
                <c:pt idx="422">
                  <c:v>2579.7142857142858</c:v>
                </c:pt>
                <c:pt idx="423">
                  <c:v>2523.8571428571427</c:v>
                </c:pt>
                <c:pt idx="424">
                  <c:v>2544.8571428571427</c:v>
                </c:pt>
                <c:pt idx="425">
                  <c:v>2494.5714285714284</c:v>
                </c:pt>
                <c:pt idx="426">
                  <c:v>2464.8571428571427</c:v>
                </c:pt>
                <c:pt idx="427">
                  <c:v>2431.2857142857142</c:v>
                </c:pt>
                <c:pt idx="428">
                  <c:v>2387.1428571428573</c:v>
                </c:pt>
                <c:pt idx="429">
                  <c:v>2526.2857142857142</c:v>
                </c:pt>
                <c:pt idx="430">
                  <c:v>2480.7142857142858</c:v>
                </c:pt>
                <c:pt idx="431">
                  <c:v>2420.7142857142858</c:v>
                </c:pt>
                <c:pt idx="432">
                  <c:v>2406</c:v>
                </c:pt>
                <c:pt idx="433">
                  <c:v>2383.7142857142858</c:v>
                </c:pt>
                <c:pt idx="434">
                  <c:v>2366.5714285714284</c:v>
                </c:pt>
                <c:pt idx="435">
                  <c:v>2316.2857142857142</c:v>
                </c:pt>
                <c:pt idx="436">
                  <c:v>2251.8571428571427</c:v>
                </c:pt>
                <c:pt idx="437">
                  <c:v>2190.4285714285716</c:v>
                </c:pt>
                <c:pt idx="438">
                  <c:v>2125.5714285714284</c:v>
                </c:pt>
                <c:pt idx="439">
                  <c:v>2100.1428571428573</c:v>
                </c:pt>
                <c:pt idx="440">
                  <c:v>2086.7142857142858</c:v>
                </c:pt>
                <c:pt idx="441">
                  <c:v>1993.1428571428571</c:v>
                </c:pt>
                <c:pt idx="442">
                  <c:v>1947.8571428571429</c:v>
                </c:pt>
                <c:pt idx="443">
                  <c:v>1924</c:v>
                </c:pt>
                <c:pt idx="444">
                  <c:v>1930.5714285714287</c:v>
                </c:pt>
                <c:pt idx="445">
                  <c:v>1914.1428571428571</c:v>
                </c:pt>
                <c:pt idx="446">
                  <c:v>1915.8571428571429</c:v>
                </c:pt>
                <c:pt idx="447">
                  <c:v>1901.1428571428571</c:v>
                </c:pt>
                <c:pt idx="448">
                  <c:v>1930</c:v>
                </c:pt>
                <c:pt idx="449">
                  <c:v>1951</c:v>
                </c:pt>
                <c:pt idx="450">
                  <c:v>1953.8571428571429</c:v>
                </c:pt>
                <c:pt idx="451">
                  <c:v>1954.4285714285713</c:v>
                </c:pt>
                <c:pt idx="452">
                  <c:v>1927.5714285714287</c:v>
                </c:pt>
                <c:pt idx="453">
                  <c:v>1902.4285714285713</c:v>
                </c:pt>
                <c:pt idx="454">
                  <c:v>1903</c:v>
                </c:pt>
                <c:pt idx="455">
                  <c:v>1854.4285714285713</c:v>
                </c:pt>
                <c:pt idx="456">
                  <c:v>1819.7142857142858</c:v>
                </c:pt>
                <c:pt idx="457">
                  <c:v>1797.1428571428571</c:v>
                </c:pt>
                <c:pt idx="458">
                  <c:v>1819.4285714285713</c:v>
                </c:pt>
                <c:pt idx="459">
                  <c:v>1835.5714285714287</c:v>
                </c:pt>
                <c:pt idx="460">
                  <c:v>1837.5714285714287</c:v>
                </c:pt>
                <c:pt idx="461">
                  <c:v>1847.5714285714287</c:v>
                </c:pt>
                <c:pt idx="462">
                  <c:v>1881.1428571428571</c:v>
                </c:pt>
                <c:pt idx="463">
                  <c:v>1896.7142857142858</c:v>
                </c:pt>
                <c:pt idx="464">
                  <c:v>1816.2857142857142</c:v>
                </c:pt>
                <c:pt idx="465">
                  <c:v>1685.2857142857142</c:v>
                </c:pt>
                <c:pt idx="466">
                  <c:v>1639.1428571428571</c:v>
                </c:pt>
                <c:pt idx="467">
                  <c:v>1639</c:v>
                </c:pt>
                <c:pt idx="468">
                  <c:v>1660.4285714285713</c:v>
                </c:pt>
                <c:pt idx="469">
                  <c:v>1656.1428571428571</c:v>
                </c:pt>
                <c:pt idx="470">
                  <c:v>1687</c:v>
                </c:pt>
                <c:pt idx="471">
                  <c:v>1804.4285714285713</c:v>
                </c:pt>
                <c:pt idx="472">
                  <c:v>1913.2857142857142</c:v>
                </c:pt>
                <c:pt idx="473">
                  <c:v>1963</c:v>
                </c:pt>
                <c:pt idx="474">
                  <c:v>1999.5714285714287</c:v>
                </c:pt>
                <c:pt idx="475">
                  <c:v>1973.4285714285713</c:v>
                </c:pt>
                <c:pt idx="476">
                  <c:v>1986.2857142857142</c:v>
                </c:pt>
                <c:pt idx="477">
                  <c:v>2025.4285714285713</c:v>
                </c:pt>
                <c:pt idx="478">
                  <c:v>1997.8571428571429</c:v>
                </c:pt>
                <c:pt idx="479">
                  <c:v>2037.7142857142858</c:v>
                </c:pt>
                <c:pt idx="480">
                  <c:v>2075.4285714285716</c:v>
                </c:pt>
                <c:pt idx="481">
                  <c:v>2060.5714285714284</c:v>
                </c:pt>
                <c:pt idx="482">
                  <c:v>2051.1428571428573</c:v>
                </c:pt>
                <c:pt idx="483">
                  <c:v>2003</c:v>
                </c:pt>
                <c:pt idx="484">
                  <c:v>1916.5714285714287</c:v>
                </c:pt>
                <c:pt idx="485">
                  <c:v>1876.7142857142858</c:v>
                </c:pt>
                <c:pt idx="486">
                  <c:v>1806.1428571428571</c:v>
                </c:pt>
                <c:pt idx="487">
                  <c:v>1705</c:v>
                </c:pt>
                <c:pt idx="488">
                  <c:v>1664.1428571428571</c:v>
                </c:pt>
                <c:pt idx="489">
                  <c:v>1643.7142857142858</c:v>
                </c:pt>
                <c:pt idx="490">
                  <c:v>1609.7142857142858</c:v>
                </c:pt>
                <c:pt idx="491">
                  <c:v>1565.2857142857142</c:v>
                </c:pt>
                <c:pt idx="492">
                  <c:v>1564.8571428571429</c:v>
                </c:pt>
                <c:pt idx="493">
                  <c:v>1544.2857142857142</c:v>
                </c:pt>
                <c:pt idx="494">
                  <c:v>1550.2857142857142</c:v>
                </c:pt>
                <c:pt idx="495">
                  <c:v>1563.2857142857142</c:v>
                </c:pt>
                <c:pt idx="496">
                  <c:v>1574.2857142857142</c:v>
                </c:pt>
                <c:pt idx="497">
                  <c:v>1558.1428571428571</c:v>
                </c:pt>
                <c:pt idx="498">
                  <c:v>1496.2857142857142</c:v>
                </c:pt>
                <c:pt idx="499">
                  <c:v>1440.5714285714287</c:v>
                </c:pt>
                <c:pt idx="500">
                  <c:v>1390.8571428571429</c:v>
                </c:pt>
                <c:pt idx="501">
                  <c:v>1329.4285714285713</c:v>
                </c:pt>
                <c:pt idx="502">
                  <c:v>1295.8571428571429</c:v>
                </c:pt>
                <c:pt idx="503">
                  <c:v>1303</c:v>
                </c:pt>
                <c:pt idx="504">
                  <c:v>1278</c:v>
                </c:pt>
                <c:pt idx="505">
                  <c:v>1264.8571428571429</c:v>
                </c:pt>
                <c:pt idx="506">
                  <c:v>1251.8571428571429</c:v>
                </c:pt>
                <c:pt idx="507">
                  <c:v>1244.2857142857142</c:v>
                </c:pt>
                <c:pt idx="508">
                  <c:v>1196.1428571428571</c:v>
                </c:pt>
                <c:pt idx="509">
                  <c:v>1246.5714285714287</c:v>
                </c:pt>
                <c:pt idx="510">
                  <c:v>1217.5714285714287</c:v>
                </c:pt>
                <c:pt idx="511">
                  <c:v>1191.7142857142858</c:v>
                </c:pt>
                <c:pt idx="512">
                  <c:v>1172.8571428571429</c:v>
                </c:pt>
                <c:pt idx="513">
                  <c:v>1153.4285714285713</c:v>
                </c:pt>
                <c:pt idx="514">
                  <c:v>1134.5714285714287</c:v>
                </c:pt>
                <c:pt idx="515">
                  <c:v>1168.8571428571429</c:v>
                </c:pt>
                <c:pt idx="516">
                  <c:v>1101.4285714285713</c:v>
                </c:pt>
                <c:pt idx="517">
                  <c:v>1106.5714285714287</c:v>
                </c:pt>
                <c:pt idx="518">
                  <c:v>1093.5714285714287</c:v>
                </c:pt>
                <c:pt idx="519">
                  <c:v>1082.1428571428571</c:v>
                </c:pt>
                <c:pt idx="520">
                  <c:v>1068.7142857142858</c:v>
                </c:pt>
                <c:pt idx="521">
                  <c:v>1017.1428571428571</c:v>
                </c:pt>
                <c:pt idx="522">
                  <c:v>988.85714285714289</c:v>
                </c:pt>
                <c:pt idx="523">
                  <c:v>987.14285714285711</c:v>
                </c:pt>
                <c:pt idx="524">
                  <c:v>960.14285714285711</c:v>
                </c:pt>
                <c:pt idx="525">
                  <c:v>942.42857142857144</c:v>
                </c:pt>
                <c:pt idx="526">
                  <c:v>918.28571428571433</c:v>
                </c:pt>
                <c:pt idx="527">
                  <c:v>887</c:v>
                </c:pt>
                <c:pt idx="528">
                  <c:v>900.28571428571433</c:v>
                </c:pt>
                <c:pt idx="529">
                  <c:v>911.71428571428567</c:v>
                </c:pt>
                <c:pt idx="530">
                  <c:v>902.42857142857144</c:v>
                </c:pt>
                <c:pt idx="531">
                  <c:v>905.57142857142856</c:v>
                </c:pt>
                <c:pt idx="532">
                  <c:v>905.85714285714289</c:v>
                </c:pt>
                <c:pt idx="533">
                  <c:v>877.28571428571433</c:v>
                </c:pt>
                <c:pt idx="534">
                  <c:v>884.28571428571433</c:v>
                </c:pt>
                <c:pt idx="535">
                  <c:v>871.42857142857144</c:v>
                </c:pt>
                <c:pt idx="536">
                  <c:v>862.28571428571433</c:v>
                </c:pt>
                <c:pt idx="537">
                  <c:v>843.85714285714289</c:v>
                </c:pt>
                <c:pt idx="538">
                  <c:v>847.14285714285711</c:v>
                </c:pt>
                <c:pt idx="539">
                  <c:v>832.14285714285711</c:v>
                </c:pt>
                <c:pt idx="540">
                  <c:v>844.85714285714289</c:v>
                </c:pt>
                <c:pt idx="541">
                  <c:v>820.71428571428567</c:v>
                </c:pt>
                <c:pt idx="542">
                  <c:v>807</c:v>
                </c:pt>
                <c:pt idx="543">
                  <c:v>774.42857142857144</c:v>
                </c:pt>
                <c:pt idx="544">
                  <c:v>781.28571428571433</c:v>
                </c:pt>
                <c:pt idx="545">
                  <c:v>765.14285714285711</c:v>
                </c:pt>
                <c:pt idx="546">
                  <c:v>734.85714285714289</c:v>
                </c:pt>
                <c:pt idx="547">
                  <c:v>711.85714285714289</c:v>
                </c:pt>
                <c:pt idx="548">
                  <c:v>703.42857142857144</c:v>
                </c:pt>
                <c:pt idx="549">
                  <c:v>687.85714285714289</c:v>
                </c:pt>
                <c:pt idx="550">
                  <c:v>685.85714285714289</c:v>
                </c:pt>
                <c:pt idx="551">
                  <c:v>683</c:v>
                </c:pt>
                <c:pt idx="552">
                  <c:v>675.14285714285711</c:v>
                </c:pt>
                <c:pt idx="553">
                  <c:v>667.28571428571433</c:v>
                </c:pt>
                <c:pt idx="554">
                  <c:v>643.57142857142856</c:v>
                </c:pt>
                <c:pt idx="555">
                  <c:v>621.28571428571433</c:v>
                </c:pt>
                <c:pt idx="556">
                  <c:v>620.57142857142856</c:v>
                </c:pt>
                <c:pt idx="557">
                  <c:v>621.71428571428567</c:v>
                </c:pt>
                <c:pt idx="558">
                  <c:v>617.14285714285711</c:v>
                </c:pt>
                <c:pt idx="559">
                  <c:v>605.14285714285711</c:v>
                </c:pt>
                <c:pt idx="560">
                  <c:v>536.85714285714289</c:v>
                </c:pt>
                <c:pt idx="561">
                  <c:v>467.28571428571428</c:v>
                </c:pt>
                <c:pt idx="562">
                  <c:v>465.71428571428572</c:v>
                </c:pt>
                <c:pt idx="563">
                  <c:v>453.71428571428572</c:v>
                </c:pt>
                <c:pt idx="564">
                  <c:v>456.57142857142856</c:v>
                </c:pt>
                <c:pt idx="565">
                  <c:v>460.42857142857144</c:v>
                </c:pt>
                <c:pt idx="566">
                  <c:v>465.14285714285717</c:v>
                </c:pt>
                <c:pt idx="567">
                  <c:v>518</c:v>
                </c:pt>
                <c:pt idx="568">
                  <c:v>596.57142857142856</c:v>
                </c:pt>
                <c:pt idx="569">
                  <c:v>580.85714285714289</c:v>
                </c:pt>
                <c:pt idx="570">
                  <c:v>532.42857142857144</c:v>
                </c:pt>
                <c:pt idx="571">
                  <c:v>564.28571428571433</c:v>
                </c:pt>
                <c:pt idx="572">
                  <c:v>557.28571428571433</c:v>
                </c:pt>
                <c:pt idx="573">
                  <c:v>555.57142857142856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97-4197-A787-1367210C8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926728"/>
        <c:axId val="605924376"/>
      </c:lineChart>
      <c:dateAx>
        <c:axId val="605927904"/>
        <c:scaling>
          <c:orientation val="minMax"/>
          <c:max val="44479"/>
          <c:min val="44197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31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5926336"/>
        <c:crosses val="autoZero"/>
        <c:auto val="1"/>
        <c:lblOffset val="100"/>
        <c:baseTimeUnit val="days"/>
        <c:majorUnit val="1"/>
        <c:majorTimeUnit val="months"/>
      </c:dateAx>
      <c:valAx>
        <c:axId val="605926336"/>
        <c:scaling>
          <c:orientation val="minMax"/>
          <c:max val="80000"/>
          <c:min val="10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5927904"/>
        <c:crosses val="autoZero"/>
        <c:crossBetween val="between"/>
        <c:majorUnit val="15000"/>
        <c:dispUnits>
          <c:builtInUnit val="thousands"/>
        </c:dispUnits>
      </c:valAx>
      <c:valAx>
        <c:axId val="605924376"/>
        <c:scaling>
          <c:orientation val="minMax"/>
          <c:max val="3200"/>
          <c:min val="10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5926728"/>
        <c:crosses val="max"/>
        <c:crossBetween val="between"/>
        <c:majorUnit val="1000"/>
        <c:dispUnits>
          <c:builtInUnit val="thousands"/>
        </c:dispUnits>
      </c:valAx>
      <c:dateAx>
        <c:axId val="6059267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0592437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22137096344191"/>
          <c:y val="0.65944346213651917"/>
          <c:w val="0.51314673360094754"/>
          <c:h val="0.13582107195034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600" b="1" dirty="0">
                <a:solidFill>
                  <a:schemeClr val="tx1"/>
                </a:solidFill>
              </a:rPr>
              <a:t>Percentual da população adulta vacinada com 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pt-BR" sz="1600" b="1" dirty="0">
                <a:solidFill>
                  <a:schemeClr val="tx1"/>
                </a:solidFill>
              </a:rPr>
              <a:t>a 1ª dose ou dose única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2059903366296977E-2"/>
          <c:y val="0.26394661551199755"/>
          <c:w val="0.84802605472204451"/>
          <c:h val="0.62737430625578972"/>
        </c:manualLayout>
      </c:layout>
      <c:areaChart>
        <c:grouping val="stacked"/>
        <c:varyColors val="0"/>
        <c:ser>
          <c:idx val="0"/>
          <c:order val="0"/>
          <c:tx>
            <c:strRef>
              <c:f>Brasil!$AL$1</c:f>
              <c:strCache>
                <c:ptCount val="1"/>
                <c:pt idx="0">
                  <c:v>Percentual da população adulta vacinada com a 1ª dose ou dose única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Brasil!$AH$2:$AH$600</c:f>
              <c:numCache>
                <c:formatCode>m/d/yyyy</c:formatCode>
                <c:ptCount val="599"/>
                <c:pt idx="0">
                  <c:v>43886</c:v>
                </c:pt>
                <c:pt idx="1">
                  <c:v>43887</c:v>
                </c:pt>
                <c:pt idx="2">
                  <c:v>43888</c:v>
                </c:pt>
                <c:pt idx="3">
                  <c:v>43889</c:v>
                </c:pt>
                <c:pt idx="4">
                  <c:v>43890</c:v>
                </c:pt>
                <c:pt idx="5">
                  <c:v>43891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43897</c:v>
                </c:pt>
                <c:pt idx="12">
                  <c:v>43898</c:v>
                </c:pt>
                <c:pt idx="13">
                  <c:v>43899</c:v>
                </c:pt>
                <c:pt idx="14">
                  <c:v>43900</c:v>
                </c:pt>
                <c:pt idx="15">
                  <c:v>43901</c:v>
                </c:pt>
                <c:pt idx="16">
                  <c:v>43902</c:v>
                </c:pt>
                <c:pt idx="17">
                  <c:v>43903</c:v>
                </c:pt>
                <c:pt idx="18">
                  <c:v>43904</c:v>
                </c:pt>
                <c:pt idx="19">
                  <c:v>43905</c:v>
                </c:pt>
                <c:pt idx="20">
                  <c:v>43906</c:v>
                </c:pt>
                <c:pt idx="21">
                  <c:v>43907</c:v>
                </c:pt>
                <c:pt idx="22">
                  <c:v>43908</c:v>
                </c:pt>
                <c:pt idx="23">
                  <c:v>43909</c:v>
                </c:pt>
                <c:pt idx="24">
                  <c:v>43910</c:v>
                </c:pt>
                <c:pt idx="25">
                  <c:v>43911</c:v>
                </c:pt>
                <c:pt idx="26">
                  <c:v>43912</c:v>
                </c:pt>
                <c:pt idx="27">
                  <c:v>43913</c:v>
                </c:pt>
                <c:pt idx="28">
                  <c:v>43914</c:v>
                </c:pt>
                <c:pt idx="29">
                  <c:v>43915</c:v>
                </c:pt>
                <c:pt idx="30">
                  <c:v>43916</c:v>
                </c:pt>
                <c:pt idx="31">
                  <c:v>43917</c:v>
                </c:pt>
                <c:pt idx="32">
                  <c:v>43918</c:v>
                </c:pt>
                <c:pt idx="33">
                  <c:v>43919</c:v>
                </c:pt>
                <c:pt idx="34">
                  <c:v>43920</c:v>
                </c:pt>
                <c:pt idx="35">
                  <c:v>43921</c:v>
                </c:pt>
                <c:pt idx="36">
                  <c:v>43922</c:v>
                </c:pt>
                <c:pt idx="37">
                  <c:v>43923</c:v>
                </c:pt>
                <c:pt idx="38">
                  <c:v>43924</c:v>
                </c:pt>
                <c:pt idx="39">
                  <c:v>43925</c:v>
                </c:pt>
                <c:pt idx="40">
                  <c:v>43926</c:v>
                </c:pt>
                <c:pt idx="41">
                  <c:v>43927</c:v>
                </c:pt>
                <c:pt idx="42">
                  <c:v>43928</c:v>
                </c:pt>
                <c:pt idx="43">
                  <c:v>43929</c:v>
                </c:pt>
                <c:pt idx="44">
                  <c:v>43930</c:v>
                </c:pt>
                <c:pt idx="45">
                  <c:v>43931</c:v>
                </c:pt>
                <c:pt idx="46">
                  <c:v>43932</c:v>
                </c:pt>
                <c:pt idx="47">
                  <c:v>43933</c:v>
                </c:pt>
                <c:pt idx="48">
                  <c:v>43934</c:v>
                </c:pt>
                <c:pt idx="49">
                  <c:v>43935</c:v>
                </c:pt>
                <c:pt idx="50">
                  <c:v>43936</c:v>
                </c:pt>
                <c:pt idx="51">
                  <c:v>43937</c:v>
                </c:pt>
                <c:pt idx="52">
                  <c:v>43938</c:v>
                </c:pt>
                <c:pt idx="53">
                  <c:v>43939</c:v>
                </c:pt>
                <c:pt idx="54">
                  <c:v>43940</c:v>
                </c:pt>
                <c:pt idx="55">
                  <c:v>43941</c:v>
                </c:pt>
                <c:pt idx="56">
                  <c:v>43942</c:v>
                </c:pt>
                <c:pt idx="57">
                  <c:v>43943</c:v>
                </c:pt>
                <c:pt idx="58">
                  <c:v>43944</c:v>
                </c:pt>
                <c:pt idx="59">
                  <c:v>43945</c:v>
                </c:pt>
                <c:pt idx="60">
                  <c:v>43946</c:v>
                </c:pt>
                <c:pt idx="61">
                  <c:v>43947</c:v>
                </c:pt>
                <c:pt idx="62">
                  <c:v>43948</c:v>
                </c:pt>
                <c:pt idx="63">
                  <c:v>43949</c:v>
                </c:pt>
                <c:pt idx="64">
                  <c:v>43950</c:v>
                </c:pt>
                <c:pt idx="65">
                  <c:v>43951</c:v>
                </c:pt>
                <c:pt idx="66">
                  <c:v>43952</c:v>
                </c:pt>
                <c:pt idx="67">
                  <c:v>43953</c:v>
                </c:pt>
                <c:pt idx="68">
                  <c:v>43954</c:v>
                </c:pt>
                <c:pt idx="69">
                  <c:v>43955</c:v>
                </c:pt>
                <c:pt idx="70">
                  <c:v>43956</c:v>
                </c:pt>
                <c:pt idx="71">
                  <c:v>43957</c:v>
                </c:pt>
                <c:pt idx="72">
                  <c:v>43958</c:v>
                </c:pt>
                <c:pt idx="73">
                  <c:v>43959</c:v>
                </c:pt>
                <c:pt idx="74">
                  <c:v>43960</c:v>
                </c:pt>
                <c:pt idx="75">
                  <c:v>43961</c:v>
                </c:pt>
                <c:pt idx="76">
                  <c:v>43962</c:v>
                </c:pt>
                <c:pt idx="77">
                  <c:v>43963</c:v>
                </c:pt>
                <c:pt idx="78">
                  <c:v>43964</c:v>
                </c:pt>
                <c:pt idx="79">
                  <c:v>43965</c:v>
                </c:pt>
                <c:pt idx="80">
                  <c:v>43966</c:v>
                </c:pt>
                <c:pt idx="81">
                  <c:v>43967</c:v>
                </c:pt>
                <c:pt idx="82">
                  <c:v>43968</c:v>
                </c:pt>
                <c:pt idx="83">
                  <c:v>43969</c:v>
                </c:pt>
                <c:pt idx="84">
                  <c:v>43970</c:v>
                </c:pt>
                <c:pt idx="85">
                  <c:v>43971</c:v>
                </c:pt>
                <c:pt idx="86">
                  <c:v>43972</c:v>
                </c:pt>
                <c:pt idx="87">
                  <c:v>43973</c:v>
                </c:pt>
                <c:pt idx="88">
                  <c:v>43974</c:v>
                </c:pt>
                <c:pt idx="89">
                  <c:v>43975</c:v>
                </c:pt>
                <c:pt idx="90">
                  <c:v>43976</c:v>
                </c:pt>
                <c:pt idx="91">
                  <c:v>43977</c:v>
                </c:pt>
                <c:pt idx="92">
                  <c:v>43978</c:v>
                </c:pt>
                <c:pt idx="93">
                  <c:v>43979</c:v>
                </c:pt>
                <c:pt idx="94">
                  <c:v>43980</c:v>
                </c:pt>
                <c:pt idx="95">
                  <c:v>43981</c:v>
                </c:pt>
                <c:pt idx="96">
                  <c:v>43982</c:v>
                </c:pt>
                <c:pt idx="97">
                  <c:v>43983</c:v>
                </c:pt>
                <c:pt idx="98">
                  <c:v>43984</c:v>
                </c:pt>
                <c:pt idx="99">
                  <c:v>43985</c:v>
                </c:pt>
                <c:pt idx="100">
                  <c:v>43986</c:v>
                </c:pt>
                <c:pt idx="101">
                  <c:v>43987</c:v>
                </c:pt>
                <c:pt idx="102">
                  <c:v>43988</c:v>
                </c:pt>
                <c:pt idx="103">
                  <c:v>43989</c:v>
                </c:pt>
                <c:pt idx="104">
                  <c:v>43990</c:v>
                </c:pt>
                <c:pt idx="105">
                  <c:v>43991</c:v>
                </c:pt>
                <c:pt idx="106">
                  <c:v>43992</c:v>
                </c:pt>
                <c:pt idx="107">
                  <c:v>43993</c:v>
                </c:pt>
                <c:pt idx="108">
                  <c:v>43994</c:v>
                </c:pt>
                <c:pt idx="109">
                  <c:v>43995</c:v>
                </c:pt>
                <c:pt idx="110">
                  <c:v>43996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44002</c:v>
                </c:pt>
                <c:pt idx="117">
                  <c:v>44003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44009</c:v>
                </c:pt>
                <c:pt idx="124">
                  <c:v>44010</c:v>
                </c:pt>
                <c:pt idx="125">
                  <c:v>44011</c:v>
                </c:pt>
                <c:pt idx="126">
                  <c:v>44012</c:v>
                </c:pt>
                <c:pt idx="127">
                  <c:v>44013</c:v>
                </c:pt>
                <c:pt idx="128">
                  <c:v>44014</c:v>
                </c:pt>
                <c:pt idx="129">
                  <c:v>44015</c:v>
                </c:pt>
                <c:pt idx="130">
                  <c:v>44016</c:v>
                </c:pt>
                <c:pt idx="131">
                  <c:v>44017</c:v>
                </c:pt>
                <c:pt idx="132">
                  <c:v>44018</c:v>
                </c:pt>
                <c:pt idx="133">
                  <c:v>44019</c:v>
                </c:pt>
                <c:pt idx="134">
                  <c:v>44020</c:v>
                </c:pt>
                <c:pt idx="135">
                  <c:v>44021</c:v>
                </c:pt>
                <c:pt idx="136">
                  <c:v>44022</c:v>
                </c:pt>
                <c:pt idx="137">
                  <c:v>44023</c:v>
                </c:pt>
                <c:pt idx="138">
                  <c:v>44024</c:v>
                </c:pt>
                <c:pt idx="139">
                  <c:v>44025</c:v>
                </c:pt>
                <c:pt idx="140">
                  <c:v>44026</c:v>
                </c:pt>
                <c:pt idx="141">
                  <c:v>44027</c:v>
                </c:pt>
                <c:pt idx="142">
                  <c:v>44028</c:v>
                </c:pt>
                <c:pt idx="143">
                  <c:v>44029</c:v>
                </c:pt>
                <c:pt idx="144">
                  <c:v>44030</c:v>
                </c:pt>
                <c:pt idx="145">
                  <c:v>44031</c:v>
                </c:pt>
                <c:pt idx="146">
                  <c:v>44032</c:v>
                </c:pt>
                <c:pt idx="147">
                  <c:v>44033</c:v>
                </c:pt>
                <c:pt idx="148">
                  <c:v>44034</c:v>
                </c:pt>
                <c:pt idx="149">
                  <c:v>44035</c:v>
                </c:pt>
                <c:pt idx="150">
                  <c:v>44036</c:v>
                </c:pt>
                <c:pt idx="151">
                  <c:v>44037</c:v>
                </c:pt>
                <c:pt idx="152">
                  <c:v>44038</c:v>
                </c:pt>
                <c:pt idx="153">
                  <c:v>44039</c:v>
                </c:pt>
                <c:pt idx="154">
                  <c:v>44040</c:v>
                </c:pt>
                <c:pt idx="155">
                  <c:v>44041</c:v>
                </c:pt>
                <c:pt idx="156">
                  <c:v>44042</c:v>
                </c:pt>
                <c:pt idx="157">
                  <c:v>44043</c:v>
                </c:pt>
                <c:pt idx="158">
                  <c:v>44044</c:v>
                </c:pt>
                <c:pt idx="159">
                  <c:v>44045</c:v>
                </c:pt>
                <c:pt idx="160">
                  <c:v>44046</c:v>
                </c:pt>
                <c:pt idx="161">
                  <c:v>44047</c:v>
                </c:pt>
                <c:pt idx="162">
                  <c:v>44048</c:v>
                </c:pt>
                <c:pt idx="163">
                  <c:v>44049</c:v>
                </c:pt>
                <c:pt idx="164">
                  <c:v>44050</c:v>
                </c:pt>
                <c:pt idx="165">
                  <c:v>44051</c:v>
                </c:pt>
                <c:pt idx="166">
                  <c:v>44052</c:v>
                </c:pt>
                <c:pt idx="167">
                  <c:v>44053</c:v>
                </c:pt>
                <c:pt idx="168">
                  <c:v>44054</c:v>
                </c:pt>
                <c:pt idx="169">
                  <c:v>44055</c:v>
                </c:pt>
                <c:pt idx="170">
                  <c:v>44056</c:v>
                </c:pt>
                <c:pt idx="171">
                  <c:v>44057</c:v>
                </c:pt>
                <c:pt idx="172">
                  <c:v>44058</c:v>
                </c:pt>
                <c:pt idx="173">
                  <c:v>44059</c:v>
                </c:pt>
                <c:pt idx="174">
                  <c:v>44060</c:v>
                </c:pt>
                <c:pt idx="175">
                  <c:v>44061</c:v>
                </c:pt>
                <c:pt idx="176">
                  <c:v>44062</c:v>
                </c:pt>
                <c:pt idx="177">
                  <c:v>44063</c:v>
                </c:pt>
                <c:pt idx="178">
                  <c:v>44064</c:v>
                </c:pt>
                <c:pt idx="179">
                  <c:v>44065</c:v>
                </c:pt>
                <c:pt idx="180">
                  <c:v>44066</c:v>
                </c:pt>
                <c:pt idx="181">
                  <c:v>44067</c:v>
                </c:pt>
                <c:pt idx="182">
                  <c:v>44068</c:v>
                </c:pt>
                <c:pt idx="183">
                  <c:v>44069</c:v>
                </c:pt>
                <c:pt idx="184">
                  <c:v>44070</c:v>
                </c:pt>
                <c:pt idx="185">
                  <c:v>44071</c:v>
                </c:pt>
                <c:pt idx="186">
                  <c:v>44072</c:v>
                </c:pt>
                <c:pt idx="187">
                  <c:v>44073</c:v>
                </c:pt>
                <c:pt idx="188">
                  <c:v>44074</c:v>
                </c:pt>
                <c:pt idx="189">
                  <c:v>44075</c:v>
                </c:pt>
                <c:pt idx="190">
                  <c:v>44076</c:v>
                </c:pt>
                <c:pt idx="191">
                  <c:v>44077</c:v>
                </c:pt>
                <c:pt idx="192">
                  <c:v>44078</c:v>
                </c:pt>
                <c:pt idx="193">
                  <c:v>44079</c:v>
                </c:pt>
                <c:pt idx="194">
                  <c:v>44080</c:v>
                </c:pt>
                <c:pt idx="195">
                  <c:v>44081</c:v>
                </c:pt>
                <c:pt idx="196">
                  <c:v>44082</c:v>
                </c:pt>
                <c:pt idx="197">
                  <c:v>44083</c:v>
                </c:pt>
                <c:pt idx="198">
                  <c:v>44084</c:v>
                </c:pt>
                <c:pt idx="199">
                  <c:v>44085</c:v>
                </c:pt>
                <c:pt idx="200">
                  <c:v>44086</c:v>
                </c:pt>
                <c:pt idx="201">
                  <c:v>44087</c:v>
                </c:pt>
                <c:pt idx="202">
                  <c:v>44088</c:v>
                </c:pt>
                <c:pt idx="203">
                  <c:v>44089</c:v>
                </c:pt>
                <c:pt idx="204">
                  <c:v>44090</c:v>
                </c:pt>
                <c:pt idx="205">
                  <c:v>44091</c:v>
                </c:pt>
                <c:pt idx="206">
                  <c:v>44092</c:v>
                </c:pt>
                <c:pt idx="207">
                  <c:v>44093</c:v>
                </c:pt>
                <c:pt idx="208">
                  <c:v>44094</c:v>
                </c:pt>
                <c:pt idx="209">
                  <c:v>44095</c:v>
                </c:pt>
                <c:pt idx="210">
                  <c:v>44096</c:v>
                </c:pt>
                <c:pt idx="211">
                  <c:v>44097</c:v>
                </c:pt>
                <c:pt idx="212">
                  <c:v>44098</c:v>
                </c:pt>
                <c:pt idx="213">
                  <c:v>44099</c:v>
                </c:pt>
                <c:pt idx="214">
                  <c:v>44100</c:v>
                </c:pt>
                <c:pt idx="215">
                  <c:v>44101</c:v>
                </c:pt>
                <c:pt idx="216">
                  <c:v>44102</c:v>
                </c:pt>
                <c:pt idx="217">
                  <c:v>44103</c:v>
                </c:pt>
                <c:pt idx="218">
                  <c:v>44104</c:v>
                </c:pt>
                <c:pt idx="219">
                  <c:v>44105</c:v>
                </c:pt>
                <c:pt idx="220">
                  <c:v>44106</c:v>
                </c:pt>
                <c:pt idx="221">
                  <c:v>44107</c:v>
                </c:pt>
                <c:pt idx="222">
                  <c:v>44108</c:v>
                </c:pt>
                <c:pt idx="223">
                  <c:v>44109</c:v>
                </c:pt>
                <c:pt idx="224">
                  <c:v>44110</c:v>
                </c:pt>
                <c:pt idx="225">
                  <c:v>44111</c:v>
                </c:pt>
                <c:pt idx="226">
                  <c:v>44112</c:v>
                </c:pt>
                <c:pt idx="227">
                  <c:v>44113</c:v>
                </c:pt>
                <c:pt idx="228">
                  <c:v>44114</c:v>
                </c:pt>
                <c:pt idx="229">
                  <c:v>44115</c:v>
                </c:pt>
                <c:pt idx="230">
                  <c:v>44116</c:v>
                </c:pt>
                <c:pt idx="231">
                  <c:v>44117</c:v>
                </c:pt>
                <c:pt idx="232">
                  <c:v>44118</c:v>
                </c:pt>
                <c:pt idx="233">
                  <c:v>44119</c:v>
                </c:pt>
                <c:pt idx="234">
                  <c:v>44120</c:v>
                </c:pt>
                <c:pt idx="235">
                  <c:v>44121</c:v>
                </c:pt>
                <c:pt idx="236">
                  <c:v>44122</c:v>
                </c:pt>
                <c:pt idx="237">
                  <c:v>44123</c:v>
                </c:pt>
                <c:pt idx="238">
                  <c:v>44124</c:v>
                </c:pt>
                <c:pt idx="239">
                  <c:v>44125</c:v>
                </c:pt>
                <c:pt idx="240">
                  <c:v>44126</c:v>
                </c:pt>
                <c:pt idx="241">
                  <c:v>44127</c:v>
                </c:pt>
                <c:pt idx="242">
                  <c:v>44128</c:v>
                </c:pt>
                <c:pt idx="243">
                  <c:v>44129</c:v>
                </c:pt>
                <c:pt idx="244">
                  <c:v>44130</c:v>
                </c:pt>
                <c:pt idx="245">
                  <c:v>44131</c:v>
                </c:pt>
                <c:pt idx="246">
                  <c:v>44132</c:v>
                </c:pt>
                <c:pt idx="247">
                  <c:v>44133</c:v>
                </c:pt>
                <c:pt idx="248">
                  <c:v>44134</c:v>
                </c:pt>
                <c:pt idx="249">
                  <c:v>44135</c:v>
                </c:pt>
                <c:pt idx="250">
                  <c:v>44136</c:v>
                </c:pt>
                <c:pt idx="251">
                  <c:v>44137</c:v>
                </c:pt>
                <c:pt idx="252">
                  <c:v>44138</c:v>
                </c:pt>
                <c:pt idx="253">
                  <c:v>44139</c:v>
                </c:pt>
                <c:pt idx="254">
                  <c:v>44140</c:v>
                </c:pt>
                <c:pt idx="255">
                  <c:v>44141</c:v>
                </c:pt>
                <c:pt idx="256">
                  <c:v>44142</c:v>
                </c:pt>
                <c:pt idx="257">
                  <c:v>44143</c:v>
                </c:pt>
                <c:pt idx="258">
                  <c:v>44144</c:v>
                </c:pt>
                <c:pt idx="259">
                  <c:v>44145</c:v>
                </c:pt>
                <c:pt idx="260">
                  <c:v>44146</c:v>
                </c:pt>
                <c:pt idx="261">
                  <c:v>44147</c:v>
                </c:pt>
                <c:pt idx="262">
                  <c:v>44148</c:v>
                </c:pt>
                <c:pt idx="263">
                  <c:v>44149</c:v>
                </c:pt>
                <c:pt idx="264">
                  <c:v>44150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44157</c:v>
                </c:pt>
                <c:pt idx="272">
                  <c:v>44158</c:v>
                </c:pt>
                <c:pt idx="273">
                  <c:v>44159</c:v>
                </c:pt>
                <c:pt idx="274">
                  <c:v>44160</c:v>
                </c:pt>
                <c:pt idx="275">
                  <c:v>44161</c:v>
                </c:pt>
                <c:pt idx="276">
                  <c:v>44162</c:v>
                </c:pt>
                <c:pt idx="277">
                  <c:v>44163</c:v>
                </c:pt>
                <c:pt idx="278">
                  <c:v>44164</c:v>
                </c:pt>
                <c:pt idx="279">
                  <c:v>44165</c:v>
                </c:pt>
                <c:pt idx="280">
                  <c:v>44166</c:v>
                </c:pt>
                <c:pt idx="281">
                  <c:v>44167</c:v>
                </c:pt>
                <c:pt idx="282">
                  <c:v>44168</c:v>
                </c:pt>
                <c:pt idx="283">
                  <c:v>44169</c:v>
                </c:pt>
                <c:pt idx="284">
                  <c:v>44170</c:v>
                </c:pt>
                <c:pt idx="285">
                  <c:v>44171</c:v>
                </c:pt>
                <c:pt idx="286">
                  <c:v>44172</c:v>
                </c:pt>
                <c:pt idx="287">
                  <c:v>44173</c:v>
                </c:pt>
                <c:pt idx="288">
                  <c:v>44174</c:v>
                </c:pt>
                <c:pt idx="289">
                  <c:v>44175</c:v>
                </c:pt>
                <c:pt idx="290">
                  <c:v>44176</c:v>
                </c:pt>
                <c:pt idx="291">
                  <c:v>44177</c:v>
                </c:pt>
                <c:pt idx="292">
                  <c:v>44178</c:v>
                </c:pt>
                <c:pt idx="293">
                  <c:v>44179</c:v>
                </c:pt>
                <c:pt idx="294">
                  <c:v>44180</c:v>
                </c:pt>
                <c:pt idx="295">
                  <c:v>44181</c:v>
                </c:pt>
                <c:pt idx="296">
                  <c:v>44182</c:v>
                </c:pt>
                <c:pt idx="297">
                  <c:v>44183</c:v>
                </c:pt>
                <c:pt idx="298">
                  <c:v>44184</c:v>
                </c:pt>
                <c:pt idx="299">
                  <c:v>44185</c:v>
                </c:pt>
                <c:pt idx="300">
                  <c:v>44186</c:v>
                </c:pt>
                <c:pt idx="301">
                  <c:v>44187</c:v>
                </c:pt>
                <c:pt idx="302">
                  <c:v>44188</c:v>
                </c:pt>
                <c:pt idx="303">
                  <c:v>44189</c:v>
                </c:pt>
                <c:pt idx="304">
                  <c:v>44190</c:v>
                </c:pt>
                <c:pt idx="305">
                  <c:v>44191</c:v>
                </c:pt>
                <c:pt idx="306">
                  <c:v>44192</c:v>
                </c:pt>
                <c:pt idx="307">
                  <c:v>44193</c:v>
                </c:pt>
                <c:pt idx="308">
                  <c:v>44194</c:v>
                </c:pt>
                <c:pt idx="309">
                  <c:v>44195</c:v>
                </c:pt>
                <c:pt idx="310">
                  <c:v>44196</c:v>
                </c:pt>
                <c:pt idx="311">
                  <c:v>44197</c:v>
                </c:pt>
                <c:pt idx="312">
                  <c:v>44198</c:v>
                </c:pt>
                <c:pt idx="313">
                  <c:v>44199</c:v>
                </c:pt>
                <c:pt idx="314">
                  <c:v>44200</c:v>
                </c:pt>
                <c:pt idx="315">
                  <c:v>44201</c:v>
                </c:pt>
                <c:pt idx="316">
                  <c:v>44202</c:v>
                </c:pt>
                <c:pt idx="317">
                  <c:v>44203</c:v>
                </c:pt>
                <c:pt idx="318">
                  <c:v>44204</c:v>
                </c:pt>
                <c:pt idx="319">
                  <c:v>44205</c:v>
                </c:pt>
                <c:pt idx="320">
                  <c:v>44206</c:v>
                </c:pt>
                <c:pt idx="321">
                  <c:v>44207</c:v>
                </c:pt>
                <c:pt idx="322">
                  <c:v>44208</c:v>
                </c:pt>
                <c:pt idx="323">
                  <c:v>44209</c:v>
                </c:pt>
                <c:pt idx="324">
                  <c:v>44210</c:v>
                </c:pt>
                <c:pt idx="325">
                  <c:v>44211</c:v>
                </c:pt>
                <c:pt idx="326">
                  <c:v>44212</c:v>
                </c:pt>
                <c:pt idx="327">
                  <c:v>44213</c:v>
                </c:pt>
                <c:pt idx="328">
                  <c:v>44214</c:v>
                </c:pt>
                <c:pt idx="329">
                  <c:v>44215</c:v>
                </c:pt>
                <c:pt idx="330">
                  <c:v>44216</c:v>
                </c:pt>
                <c:pt idx="331">
                  <c:v>44217</c:v>
                </c:pt>
                <c:pt idx="332">
                  <c:v>44218</c:v>
                </c:pt>
                <c:pt idx="333">
                  <c:v>44219</c:v>
                </c:pt>
                <c:pt idx="334">
                  <c:v>44220</c:v>
                </c:pt>
                <c:pt idx="335">
                  <c:v>44221</c:v>
                </c:pt>
                <c:pt idx="336">
                  <c:v>44222</c:v>
                </c:pt>
                <c:pt idx="337">
                  <c:v>44223</c:v>
                </c:pt>
                <c:pt idx="338">
                  <c:v>44224</c:v>
                </c:pt>
                <c:pt idx="339">
                  <c:v>44225</c:v>
                </c:pt>
                <c:pt idx="340">
                  <c:v>44226</c:v>
                </c:pt>
                <c:pt idx="341">
                  <c:v>44227</c:v>
                </c:pt>
                <c:pt idx="342">
                  <c:v>44228</c:v>
                </c:pt>
                <c:pt idx="343">
                  <c:v>44229</c:v>
                </c:pt>
                <c:pt idx="344">
                  <c:v>44230</c:v>
                </c:pt>
                <c:pt idx="345">
                  <c:v>44231</c:v>
                </c:pt>
                <c:pt idx="346">
                  <c:v>44232</c:v>
                </c:pt>
                <c:pt idx="347">
                  <c:v>44233</c:v>
                </c:pt>
                <c:pt idx="348">
                  <c:v>44234</c:v>
                </c:pt>
                <c:pt idx="349">
                  <c:v>44235</c:v>
                </c:pt>
                <c:pt idx="350">
                  <c:v>44236</c:v>
                </c:pt>
                <c:pt idx="351">
                  <c:v>44237</c:v>
                </c:pt>
                <c:pt idx="352">
                  <c:v>44238</c:v>
                </c:pt>
                <c:pt idx="353">
                  <c:v>44239</c:v>
                </c:pt>
                <c:pt idx="354">
                  <c:v>44240</c:v>
                </c:pt>
                <c:pt idx="355">
                  <c:v>44241</c:v>
                </c:pt>
                <c:pt idx="356">
                  <c:v>44242</c:v>
                </c:pt>
                <c:pt idx="357">
                  <c:v>44243</c:v>
                </c:pt>
                <c:pt idx="358">
                  <c:v>44244</c:v>
                </c:pt>
                <c:pt idx="359">
                  <c:v>44245</c:v>
                </c:pt>
                <c:pt idx="360">
                  <c:v>44246</c:v>
                </c:pt>
                <c:pt idx="361">
                  <c:v>44247</c:v>
                </c:pt>
                <c:pt idx="362">
                  <c:v>44248</c:v>
                </c:pt>
                <c:pt idx="363">
                  <c:v>44249</c:v>
                </c:pt>
                <c:pt idx="364">
                  <c:v>44250</c:v>
                </c:pt>
                <c:pt idx="365">
                  <c:v>44251</c:v>
                </c:pt>
                <c:pt idx="366">
                  <c:v>44252</c:v>
                </c:pt>
                <c:pt idx="367">
                  <c:v>44253</c:v>
                </c:pt>
                <c:pt idx="368">
                  <c:v>44254</c:v>
                </c:pt>
                <c:pt idx="369">
                  <c:v>44255</c:v>
                </c:pt>
                <c:pt idx="370">
                  <c:v>44256</c:v>
                </c:pt>
                <c:pt idx="371">
                  <c:v>44257</c:v>
                </c:pt>
                <c:pt idx="372">
                  <c:v>44258</c:v>
                </c:pt>
                <c:pt idx="373">
                  <c:v>44259</c:v>
                </c:pt>
                <c:pt idx="374">
                  <c:v>44260</c:v>
                </c:pt>
                <c:pt idx="375">
                  <c:v>44261</c:v>
                </c:pt>
                <c:pt idx="376">
                  <c:v>44262</c:v>
                </c:pt>
                <c:pt idx="377">
                  <c:v>44263</c:v>
                </c:pt>
                <c:pt idx="378">
                  <c:v>44264</c:v>
                </c:pt>
                <c:pt idx="379">
                  <c:v>44265</c:v>
                </c:pt>
                <c:pt idx="380">
                  <c:v>44266</c:v>
                </c:pt>
                <c:pt idx="381">
                  <c:v>44267</c:v>
                </c:pt>
                <c:pt idx="382">
                  <c:v>44268</c:v>
                </c:pt>
                <c:pt idx="383">
                  <c:v>44269</c:v>
                </c:pt>
                <c:pt idx="384">
                  <c:v>44270</c:v>
                </c:pt>
                <c:pt idx="385">
                  <c:v>44271</c:v>
                </c:pt>
                <c:pt idx="386">
                  <c:v>44272</c:v>
                </c:pt>
                <c:pt idx="387">
                  <c:v>44273</c:v>
                </c:pt>
                <c:pt idx="388">
                  <c:v>44274</c:v>
                </c:pt>
                <c:pt idx="389">
                  <c:v>44275</c:v>
                </c:pt>
                <c:pt idx="390">
                  <c:v>44276</c:v>
                </c:pt>
                <c:pt idx="391">
                  <c:v>44277</c:v>
                </c:pt>
                <c:pt idx="392">
                  <c:v>44278</c:v>
                </c:pt>
                <c:pt idx="393">
                  <c:v>44279</c:v>
                </c:pt>
                <c:pt idx="394">
                  <c:v>44280</c:v>
                </c:pt>
                <c:pt idx="395">
                  <c:v>44281</c:v>
                </c:pt>
                <c:pt idx="396">
                  <c:v>44282</c:v>
                </c:pt>
                <c:pt idx="397">
                  <c:v>44283</c:v>
                </c:pt>
                <c:pt idx="398">
                  <c:v>44284</c:v>
                </c:pt>
                <c:pt idx="399">
                  <c:v>44285</c:v>
                </c:pt>
                <c:pt idx="400">
                  <c:v>44286</c:v>
                </c:pt>
                <c:pt idx="401">
                  <c:v>44287</c:v>
                </c:pt>
                <c:pt idx="402">
                  <c:v>44288</c:v>
                </c:pt>
                <c:pt idx="403">
                  <c:v>44289</c:v>
                </c:pt>
                <c:pt idx="404">
                  <c:v>44290</c:v>
                </c:pt>
                <c:pt idx="405">
                  <c:v>44291</c:v>
                </c:pt>
                <c:pt idx="406">
                  <c:v>44292</c:v>
                </c:pt>
                <c:pt idx="407">
                  <c:v>44293</c:v>
                </c:pt>
                <c:pt idx="408">
                  <c:v>44294</c:v>
                </c:pt>
                <c:pt idx="409">
                  <c:v>44295</c:v>
                </c:pt>
                <c:pt idx="410">
                  <c:v>44296</c:v>
                </c:pt>
                <c:pt idx="411">
                  <c:v>44297</c:v>
                </c:pt>
                <c:pt idx="412">
                  <c:v>44298</c:v>
                </c:pt>
                <c:pt idx="413">
                  <c:v>44299</c:v>
                </c:pt>
                <c:pt idx="414">
                  <c:v>44300</c:v>
                </c:pt>
                <c:pt idx="415">
                  <c:v>44301</c:v>
                </c:pt>
                <c:pt idx="416">
                  <c:v>44302</c:v>
                </c:pt>
                <c:pt idx="417">
                  <c:v>44303</c:v>
                </c:pt>
                <c:pt idx="418">
                  <c:v>44304</c:v>
                </c:pt>
                <c:pt idx="419">
                  <c:v>44305</c:v>
                </c:pt>
                <c:pt idx="420">
                  <c:v>44306</c:v>
                </c:pt>
                <c:pt idx="421">
                  <c:v>44307</c:v>
                </c:pt>
                <c:pt idx="422">
                  <c:v>44308</c:v>
                </c:pt>
                <c:pt idx="423">
                  <c:v>44309</c:v>
                </c:pt>
                <c:pt idx="424">
                  <c:v>44310</c:v>
                </c:pt>
                <c:pt idx="425">
                  <c:v>44311</c:v>
                </c:pt>
                <c:pt idx="426">
                  <c:v>44312</c:v>
                </c:pt>
                <c:pt idx="427">
                  <c:v>44313</c:v>
                </c:pt>
                <c:pt idx="428">
                  <c:v>44314</c:v>
                </c:pt>
                <c:pt idx="429">
                  <c:v>44315</c:v>
                </c:pt>
                <c:pt idx="430">
                  <c:v>44316</c:v>
                </c:pt>
                <c:pt idx="431">
                  <c:v>44317</c:v>
                </c:pt>
                <c:pt idx="432">
                  <c:v>44318</c:v>
                </c:pt>
                <c:pt idx="433">
                  <c:v>44319</c:v>
                </c:pt>
                <c:pt idx="434">
                  <c:v>44320</c:v>
                </c:pt>
                <c:pt idx="435">
                  <c:v>44321</c:v>
                </c:pt>
                <c:pt idx="436">
                  <c:v>44322</c:v>
                </c:pt>
                <c:pt idx="437">
                  <c:v>44323</c:v>
                </c:pt>
                <c:pt idx="438">
                  <c:v>44324</c:v>
                </c:pt>
                <c:pt idx="439">
                  <c:v>44325</c:v>
                </c:pt>
                <c:pt idx="440">
                  <c:v>44326</c:v>
                </c:pt>
                <c:pt idx="441">
                  <c:v>44327</c:v>
                </c:pt>
                <c:pt idx="442">
                  <c:v>44328</c:v>
                </c:pt>
                <c:pt idx="443">
                  <c:v>44329</c:v>
                </c:pt>
                <c:pt idx="444">
                  <c:v>44330</c:v>
                </c:pt>
                <c:pt idx="445">
                  <c:v>44331</c:v>
                </c:pt>
                <c:pt idx="446">
                  <c:v>44332</c:v>
                </c:pt>
                <c:pt idx="447">
                  <c:v>44333</c:v>
                </c:pt>
                <c:pt idx="448">
                  <c:v>44334</c:v>
                </c:pt>
                <c:pt idx="449">
                  <c:v>44335</c:v>
                </c:pt>
                <c:pt idx="450">
                  <c:v>44336</c:v>
                </c:pt>
                <c:pt idx="451">
                  <c:v>44337</c:v>
                </c:pt>
                <c:pt idx="452">
                  <c:v>44338</c:v>
                </c:pt>
                <c:pt idx="453">
                  <c:v>44339</c:v>
                </c:pt>
                <c:pt idx="454">
                  <c:v>44340</c:v>
                </c:pt>
                <c:pt idx="455">
                  <c:v>44341</c:v>
                </c:pt>
                <c:pt idx="456">
                  <c:v>44342</c:v>
                </c:pt>
                <c:pt idx="457">
                  <c:v>44343</c:v>
                </c:pt>
                <c:pt idx="458">
                  <c:v>44344</c:v>
                </c:pt>
                <c:pt idx="459">
                  <c:v>44345</c:v>
                </c:pt>
                <c:pt idx="460">
                  <c:v>44346</c:v>
                </c:pt>
                <c:pt idx="461">
                  <c:v>44347</c:v>
                </c:pt>
                <c:pt idx="462">
                  <c:v>44348</c:v>
                </c:pt>
                <c:pt idx="463">
                  <c:v>44349</c:v>
                </c:pt>
                <c:pt idx="464">
                  <c:v>44350</c:v>
                </c:pt>
                <c:pt idx="465">
                  <c:v>44351</c:v>
                </c:pt>
                <c:pt idx="466">
                  <c:v>44352</c:v>
                </c:pt>
                <c:pt idx="467">
                  <c:v>44353</c:v>
                </c:pt>
                <c:pt idx="468">
                  <c:v>44354</c:v>
                </c:pt>
                <c:pt idx="469">
                  <c:v>44355</c:v>
                </c:pt>
                <c:pt idx="470">
                  <c:v>44356</c:v>
                </c:pt>
                <c:pt idx="471">
                  <c:v>44357</c:v>
                </c:pt>
                <c:pt idx="472">
                  <c:v>44358</c:v>
                </c:pt>
                <c:pt idx="473">
                  <c:v>44359</c:v>
                </c:pt>
                <c:pt idx="474">
                  <c:v>44360</c:v>
                </c:pt>
                <c:pt idx="475">
                  <c:v>44361</c:v>
                </c:pt>
                <c:pt idx="476">
                  <c:v>44362</c:v>
                </c:pt>
                <c:pt idx="477">
                  <c:v>44363</c:v>
                </c:pt>
                <c:pt idx="478">
                  <c:v>44364</c:v>
                </c:pt>
                <c:pt idx="479">
                  <c:v>44365</c:v>
                </c:pt>
                <c:pt idx="480">
                  <c:v>44366</c:v>
                </c:pt>
                <c:pt idx="481">
                  <c:v>44367</c:v>
                </c:pt>
                <c:pt idx="482">
                  <c:v>44368</c:v>
                </c:pt>
                <c:pt idx="483">
                  <c:v>44369</c:v>
                </c:pt>
                <c:pt idx="484">
                  <c:v>44370</c:v>
                </c:pt>
                <c:pt idx="485">
                  <c:v>44371</c:v>
                </c:pt>
                <c:pt idx="486">
                  <c:v>44372</c:v>
                </c:pt>
                <c:pt idx="487">
                  <c:v>44373</c:v>
                </c:pt>
                <c:pt idx="488">
                  <c:v>44374</c:v>
                </c:pt>
                <c:pt idx="489">
                  <c:v>44375</c:v>
                </c:pt>
                <c:pt idx="490">
                  <c:v>44376</c:v>
                </c:pt>
                <c:pt idx="491">
                  <c:v>44377</c:v>
                </c:pt>
                <c:pt idx="492">
                  <c:v>44378</c:v>
                </c:pt>
                <c:pt idx="493">
                  <c:v>44379</c:v>
                </c:pt>
                <c:pt idx="494">
                  <c:v>44380</c:v>
                </c:pt>
                <c:pt idx="495">
                  <c:v>44381</c:v>
                </c:pt>
                <c:pt idx="496">
                  <c:v>44382</c:v>
                </c:pt>
                <c:pt idx="497">
                  <c:v>44383</c:v>
                </c:pt>
                <c:pt idx="498">
                  <c:v>44384</c:v>
                </c:pt>
                <c:pt idx="499">
                  <c:v>44385</c:v>
                </c:pt>
                <c:pt idx="500">
                  <c:v>44386</c:v>
                </c:pt>
                <c:pt idx="501">
                  <c:v>44387</c:v>
                </c:pt>
                <c:pt idx="502">
                  <c:v>44388</c:v>
                </c:pt>
                <c:pt idx="503">
                  <c:v>44389</c:v>
                </c:pt>
                <c:pt idx="504">
                  <c:v>44390</c:v>
                </c:pt>
                <c:pt idx="505">
                  <c:v>44391</c:v>
                </c:pt>
                <c:pt idx="506">
                  <c:v>44392</c:v>
                </c:pt>
                <c:pt idx="507">
                  <c:v>44393</c:v>
                </c:pt>
                <c:pt idx="508">
                  <c:v>44394</c:v>
                </c:pt>
                <c:pt idx="509">
                  <c:v>44395</c:v>
                </c:pt>
                <c:pt idx="510">
                  <c:v>44396</c:v>
                </c:pt>
                <c:pt idx="511">
                  <c:v>44397</c:v>
                </c:pt>
                <c:pt idx="512">
                  <c:v>44398</c:v>
                </c:pt>
                <c:pt idx="513">
                  <c:v>44399</c:v>
                </c:pt>
                <c:pt idx="514">
                  <c:v>44400</c:v>
                </c:pt>
                <c:pt idx="515">
                  <c:v>44401</c:v>
                </c:pt>
                <c:pt idx="516">
                  <c:v>44402</c:v>
                </c:pt>
                <c:pt idx="517">
                  <c:v>44403</c:v>
                </c:pt>
                <c:pt idx="518">
                  <c:v>44404</c:v>
                </c:pt>
                <c:pt idx="519">
                  <c:v>44405</c:v>
                </c:pt>
                <c:pt idx="520">
                  <c:v>44406</c:v>
                </c:pt>
                <c:pt idx="521">
                  <c:v>44407</c:v>
                </c:pt>
                <c:pt idx="522">
                  <c:v>44408</c:v>
                </c:pt>
                <c:pt idx="523">
                  <c:v>44409</c:v>
                </c:pt>
                <c:pt idx="524">
                  <c:v>44410</c:v>
                </c:pt>
                <c:pt idx="525">
                  <c:v>44411</c:v>
                </c:pt>
                <c:pt idx="526">
                  <c:v>44412</c:v>
                </c:pt>
                <c:pt idx="527">
                  <c:v>44413</c:v>
                </c:pt>
                <c:pt idx="528">
                  <c:v>44414</c:v>
                </c:pt>
                <c:pt idx="529">
                  <c:v>44415</c:v>
                </c:pt>
                <c:pt idx="530">
                  <c:v>44416</c:v>
                </c:pt>
                <c:pt idx="531">
                  <c:v>44417</c:v>
                </c:pt>
                <c:pt idx="532">
                  <c:v>44418</c:v>
                </c:pt>
                <c:pt idx="533">
                  <c:v>44419</c:v>
                </c:pt>
                <c:pt idx="534">
                  <c:v>44420</c:v>
                </c:pt>
                <c:pt idx="535">
                  <c:v>44421</c:v>
                </c:pt>
                <c:pt idx="536">
                  <c:v>44422</c:v>
                </c:pt>
                <c:pt idx="537">
                  <c:v>44423</c:v>
                </c:pt>
                <c:pt idx="538">
                  <c:v>44424</c:v>
                </c:pt>
                <c:pt idx="539">
                  <c:v>44425</c:v>
                </c:pt>
                <c:pt idx="540">
                  <c:v>44426</c:v>
                </c:pt>
                <c:pt idx="541">
                  <c:v>44427</c:v>
                </c:pt>
                <c:pt idx="542">
                  <c:v>44428</c:v>
                </c:pt>
                <c:pt idx="543">
                  <c:v>44429</c:v>
                </c:pt>
                <c:pt idx="544">
                  <c:v>44430</c:v>
                </c:pt>
                <c:pt idx="545">
                  <c:v>44431</c:v>
                </c:pt>
                <c:pt idx="546">
                  <c:v>44432</c:v>
                </c:pt>
                <c:pt idx="547">
                  <c:v>44433</c:v>
                </c:pt>
                <c:pt idx="548">
                  <c:v>44434</c:v>
                </c:pt>
                <c:pt idx="549">
                  <c:v>44435</c:v>
                </c:pt>
                <c:pt idx="550">
                  <c:v>44436</c:v>
                </c:pt>
                <c:pt idx="551">
                  <c:v>44437</c:v>
                </c:pt>
                <c:pt idx="552">
                  <c:v>44438</c:v>
                </c:pt>
                <c:pt idx="553">
                  <c:v>44439</c:v>
                </c:pt>
                <c:pt idx="554">
                  <c:v>44440</c:v>
                </c:pt>
                <c:pt idx="555">
                  <c:v>44441</c:v>
                </c:pt>
                <c:pt idx="556">
                  <c:v>44442</c:v>
                </c:pt>
                <c:pt idx="557">
                  <c:v>44443</c:v>
                </c:pt>
                <c:pt idx="558">
                  <c:v>44444</c:v>
                </c:pt>
                <c:pt idx="559">
                  <c:v>44445</c:v>
                </c:pt>
                <c:pt idx="560">
                  <c:v>44446</c:v>
                </c:pt>
                <c:pt idx="561">
                  <c:v>44447</c:v>
                </c:pt>
                <c:pt idx="562">
                  <c:v>44448</c:v>
                </c:pt>
                <c:pt idx="563">
                  <c:v>44449</c:v>
                </c:pt>
                <c:pt idx="564">
                  <c:v>44450</c:v>
                </c:pt>
                <c:pt idx="565">
                  <c:v>44451</c:v>
                </c:pt>
                <c:pt idx="566">
                  <c:v>44452</c:v>
                </c:pt>
                <c:pt idx="567">
                  <c:v>44453</c:v>
                </c:pt>
                <c:pt idx="568">
                  <c:v>44454</c:v>
                </c:pt>
                <c:pt idx="569">
                  <c:v>44455</c:v>
                </c:pt>
                <c:pt idx="570">
                  <c:v>44456</c:v>
                </c:pt>
                <c:pt idx="571">
                  <c:v>44457</c:v>
                </c:pt>
                <c:pt idx="572">
                  <c:v>44458</c:v>
                </c:pt>
                <c:pt idx="573">
                  <c:v>44459</c:v>
                </c:pt>
                <c:pt idx="574">
                  <c:v>44460</c:v>
                </c:pt>
                <c:pt idx="575">
                  <c:v>44461</c:v>
                </c:pt>
                <c:pt idx="576">
                  <c:v>44462</c:v>
                </c:pt>
                <c:pt idx="577">
                  <c:v>44463</c:v>
                </c:pt>
                <c:pt idx="578">
                  <c:v>44464</c:v>
                </c:pt>
                <c:pt idx="579">
                  <c:v>44465</c:v>
                </c:pt>
                <c:pt idx="580">
                  <c:v>44466</c:v>
                </c:pt>
                <c:pt idx="581">
                  <c:v>44467</c:v>
                </c:pt>
                <c:pt idx="582">
                  <c:v>44468</c:v>
                </c:pt>
                <c:pt idx="583">
                  <c:v>44469</c:v>
                </c:pt>
                <c:pt idx="584">
                  <c:v>44470</c:v>
                </c:pt>
                <c:pt idx="585">
                  <c:v>44471</c:v>
                </c:pt>
                <c:pt idx="586">
                  <c:v>44472</c:v>
                </c:pt>
                <c:pt idx="587">
                  <c:v>44473</c:v>
                </c:pt>
                <c:pt idx="588">
                  <c:v>44474</c:v>
                </c:pt>
                <c:pt idx="589">
                  <c:v>44475</c:v>
                </c:pt>
                <c:pt idx="590">
                  <c:v>44476</c:v>
                </c:pt>
                <c:pt idx="591">
                  <c:v>44477</c:v>
                </c:pt>
                <c:pt idx="592">
                  <c:v>44478</c:v>
                </c:pt>
                <c:pt idx="593">
                  <c:v>44479</c:v>
                </c:pt>
                <c:pt idx="594">
                  <c:v>44480</c:v>
                </c:pt>
                <c:pt idx="595">
                  <c:v>44481</c:v>
                </c:pt>
                <c:pt idx="596">
                  <c:v>44482</c:v>
                </c:pt>
                <c:pt idx="597">
                  <c:v>44483</c:v>
                </c:pt>
                <c:pt idx="598">
                  <c:v>44484</c:v>
                </c:pt>
              </c:numCache>
            </c:numRef>
          </c:cat>
          <c:val>
            <c:numRef>
              <c:f>Brasil!$AL$2:$AL$575</c:f>
              <c:numCache>
                <c:formatCode>General</c:formatCode>
                <c:ptCount val="574"/>
                <c:pt idx="327" formatCode="0">
                  <c:v>0</c:v>
                </c:pt>
                <c:pt idx="328" formatCode="0">
                  <c:v>0</c:v>
                </c:pt>
                <c:pt idx="329" formatCode="0">
                  <c:v>0</c:v>
                </c:pt>
                <c:pt idx="330" formatCode="0">
                  <c:v>0</c:v>
                </c:pt>
                <c:pt idx="331" formatCode="0">
                  <c:v>68.614465408805032</c:v>
                </c:pt>
                <c:pt idx="332" formatCode="0">
                  <c:v>254.22955974842768</c:v>
                </c:pt>
                <c:pt idx="333" formatCode="0">
                  <c:v>332.25660377358491</c:v>
                </c:pt>
                <c:pt idx="334" formatCode="0">
                  <c:v>365.28679245283018</c:v>
                </c:pt>
                <c:pt idx="335" formatCode="0">
                  <c:v>430.94402515723266</c:v>
                </c:pt>
                <c:pt idx="336" formatCode="0">
                  <c:v>530.82704402515731</c:v>
                </c:pt>
                <c:pt idx="337" formatCode="0">
                  <c:v>785.42201257861632</c:v>
                </c:pt>
                <c:pt idx="338" formatCode="0">
                  <c:v>949.57610062893082</c:v>
                </c:pt>
                <c:pt idx="339" formatCode="0">
                  <c:v>1178.6654088050313</c:v>
                </c:pt>
                <c:pt idx="340" formatCode="0">
                  <c:v>1259.4056603773583</c:v>
                </c:pt>
                <c:pt idx="341" formatCode="0">
                  <c:v>1290.1226415094338</c:v>
                </c:pt>
                <c:pt idx="342" formatCode="0">
                  <c:v>1396.3622641509435</c:v>
                </c:pt>
                <c:pt idx="343" formatCode="0">
                  <c:v>1569.9113207547171</c:v>
                </c:pt>
                <c:pt idx="344" formatCode="0">
                  <c:v>1740.3339622641508</c:v>
                </c:pt>
                <c:pt idx="345" formatCode="0">
                  <c:v>1913.9044025157232</c:v>
                </c:pt>
                <c:pt idx="346" formatCode="0">
                  <c:v>2116.1911949685532</c:v>
                </c:pt>
                <c:pt idx="347" formatCode="0">
                  <c:v>2221.3421383647797</c:v>
                </c:pt>
                <c:pt idx="348" formatCode="0">
                  <c:v>2247.2641509433961</c:v>
                </c:pt>
                <c:pt idx="349" formatCode="0">
                  <c:v>2379.3886792452831</c:v>
                </c:pt>
                <c:pt idx="350" formatCode="0">
                  <c:v>2549.0477987421386</c:v>
                </c:pt>
                <c:pt idx="351" formatCode="0">
                  <c:v>2718.0364779874212</c:v>
                </c:pt>
                <c:pt idx="352" formatCode="0">
                  <c:v>2883.2314465408808</c:v>
                </c:pt>
                <c:pt idx="353" formatCode="0">
                  <c:v>3087.5792452830187</c:v>
                </c:pt>
                <c:pt idx="354" formatCode="0">
                  <c:v>3166.1301886792453</c:v>
                </c:pt>
                <c:pt idx="355" formatCode="0">
                  <c:v>3190.3955974842765</c:v>
                </c:pt>
                <c:pt idx="356" formatCode="0">
                  <c:v>3324.5163522012581</c:v>
                </c:pt>
                <c:pt idx="357" formatCode="0">
                  <c:v>3462.2949685534595</c:v>
                </c:pt>
                <c:pt idx="358" formatCode="0">
                  <c:v>3398.0584905660376</c:v>
                </c:pt>
                <c:pt idx="359" formatCode="0">
                  <c:v>3531.2157232704403</c:v>
                </c:pt>
                <c:pt idx="360" formatCode="0">
                  <c:v>3620.4415094339624</c:v>
                </c:pt>
                <c:pt idx="361" formatCode="0">
                  <c:v>3655.0490566037734</c:v>
                </c:pt>
                <c:pt idx="362" formatCode="0">
                  <c:v>3681.6056603773586</c:v>
                </c:pt>
                <c:pt idx="363" formatCode="0">
                  <c:v>3762.666666666667</c:v>
                </c:pt>
                <c:pt idx="364" formatCode="0">
                  <c:v>3828.8119496855343</c:v>
                </c:pt>
                <c:pt idx="365" formatCode="0">
                  <c:v>3881.9245283018868</c:v>
                </c:pt>
                <c:pt idx="366" formatCode="0">
                  <c:v>3986.2496855345908</c:v>
                </c:pt>
                <c:pt idx="367" formatCode="0">
                  <c:v>4046.1289308176101</c:v>
                </c:pt>
                <c:pt idx="368" formatCode="0">
                  <c:v>4110.291194968554</c:v>
                </c:pt>
                <c:pt idx="369" formatCode="0">
                  <c:v>4135.9176100628929</c:v>
                </c:pt>
                <c:pt idx="370" formatCode="0">
                  <c:v>4258.2364779874215</c:v>
                </c:pt>
                <c:pt idx="371" formatCode="0">
                  <c:v>4469.2748427672959</c:v>
                </c:pt>
                <c:pt idx="372" formatCode="0">
                  <c:v>4632.8610062893076</c:v>
                </c:pt>
                <c:pt idx="373" formatCode="0">
                  <c:v>4824.8584905660373</c:v>
                </c:pt>
                <c:pt idx="374" formatCode="0">
                  <c:v>4994.4484276729563</c:v>
                </c:pt>
                <c:pt idx="375" formatCode="0">
                  <c:v>5116.6056603773586</c:v>
                </c:pt>
                <c:pt idx="376" formatCode="0">
                  <c:v>5170.3270440251572</c:v>
                </c:pt>
                <c:pt idx="377" formatCode="0">
                  <c:v>5344.6094339622641</c:v>
                </c:pt>
                <c:pt idx="378" formatCode="0">
                  <c:v>5494.9</c:v>
                </c:pt>
                <c:pt idx="379" formatCode="0">
                  <c:v>5668.9553459119497</c:v>
                </c:pt>
                <c:pt idx="380" formatCode="0">
                  <c:v>5845.6207547169815</c:v>
                </c:pt>
                <c:pt idx="381" formatCode="0">
                  <c:v>5999.4201257861632</c:v>
                </c:pt>
                <c:pt idx="382" formatCode="0">
                  <c:v>6080.5012578616352</c:v>
                </c:pt>
                <c:pt idx="383" formatCode="0">
                  <c:v>6110.9798742138364</c:v>
                </c:pt>
                <c:pt idx="384" formatCode="0">
                  <c:v>6340.7364779874215</c:v>
                </c:pt>
                <c:pt idx="385" formatCode="0">
                  <c:v>6534.0106918238989</c:v>
                </c:pt>
                <c:pt idx="386" formatCode="0">
                  <c:v>6738.1226415094334</c:v>
                </c:pt>
                <c:pt idx="387" formatCode="0">
                  <c:v>6908.4830188679243</c:v>
                </c:pt>
                <c:pt idx="388" formatCode="0">
                  <c:v>7228.2100628930812</c:v>
                </c:pt>
                <c:pt idx="389" formatCode="0">
                  <c:v>7371.9226415094336</c:v>
                </c:pt>
                <c:pt idx="390" formatCode="0">
                  <c:v>7425.1515723270431</c:v>
                </c:pt>
                <c:pt idx="391" formatCode="0">
                  <c:v>7723.3075471698112</c:v>
                </c:pt>
                <c:pt idx="392" formatCode="0">
                  <c:v>8046.375471698113</c:v>
                </c:pt>
                <c:pt idx="393" formatCode="0">
                  <c:v>8420.7547169811332</c:v>
                </c:pt>
                <c:pt idx="394" formatCode="0">
                  <c:v>8851.9352201257861</c:v>
                </c:pt>
                <c:pt idx="395" formatCode="0">
                  <c:v>9360.5157232704405</c:v>
                </c:pt>
                <c:pt idx="396" formatCode="0">
                  <c:v>9594.3880503144665</c:v>
                </c:pt>
                <c:pt idx="397" formatCode="0">
                  <c:v>9733.3364779874209</c:v>
                </c:pt>
                <c:pt idx="398" formatCode="0">
                  <c:v>10225.624528301887</c:v>
                </c:pt>
                <c:pt idx="399" formatCode="0">
                  <c:v>10652.254088050315</c:v>
                </c:pt>
                <c:pt idx="400" formatCode="0">
                  <c:v>11082.309433962264</c:v>
                </c:pt>
                <c:pt idx="401" formatCode="0">
                  <c:v>11688.239622641509</c:v>
                </c:pt>
                <c:pt idx="402" formatCode="0">
                  <c:v>11857.793710691823</c:v>
                </c:pt>
                <c:pt idx="403" formatCode="0">
                  <c:v>12065.284276729561</c:v>
                </c:pt>
                <c:pt idx="404" formatCode="0">
                  <c:v>12248.31823899371</c:v>
                </c:pt>
                <c:pt idx="405" formatCode="0">
                  <c:v>12593.164779874214</c:v>
                </c:pt>
                <c:pt idx="406" formatCode="0">
                  <c:v>13099.6213836478</c:v>
                </c:pt>
                <c:pt idx="407" formatCode="0">
                  <c:v>13487.850943396226</c:v>
                </c:pt>
                <c:pt idx="408" formatCode="0">
                  <c:v>13943.464150943397</c:v>
                </c:pt>
                <c:pt idx="409" formatCode="0">
                  <c:v>14267.991194968554</c:v>
                </c:pt>
                <c:pt idx="410" formatCode="0">
                  <c:v>14513.852201257863</c:v>
                </c:pt>
                <c:pt idx="411" formatCode="0">
                  <c:v>14645.43962264151</c:v>
                </c:pt>
                <c:pt idx="412" formatCode="0">
                  <c:v>14998.611320754719</c:v>
                </c:pt>
                <c:pt idx="413" formatCode="0">
                  <c:v>15366.706918238993</c:v>
                </c:pt>
                <c:pt idx="414" formatCode="0">
                  <c:v>15695.768553459118</c:v>
                </c:pt>
                <c:pt idx="415" formatCode="0">
                  <c:v>16012.640251572328</c:v>
                </c:pt>
                <c:pt idx="416" formatCode="0">
                  <c:v>16212.542767295599</c:v>
                </c:pt>
                <c:pt idx="417" formatCode="0">
                  <c:v>16367.643396226415</c:v>
                </c:pt>
                <c:pt idx="418" formatCode="0">
                  <c:v>16465.455345911949</c:v>
                </c:pt>
                <c:pt idx="419" formatCode="0">
                  <c:v>16763.810691823899</c:v>
                </c:pt>
                <c:pt idx="420" formatCode="0">
                  <c:v>17090.145283018868</c:v>
                </c:pt>
                <c:pt idx="421" formatCode="0">
                  <c:v>17310.208176100627</c:v>
                </c:pt>
                <c:pt idx="422" formatCode="0">
                  <c:v>17575.567295597484</c:v>
                </c:pt>
                <c:pt idx="423" formatCode="0">
                  <c:v>18091.356603773584</c:v>
                </c:pt>
                <c:pt idx="424" formatCode="0">
                  <c:v>18219.700628930819</c:v>
                </c:pt>
                <c:pt idx="425" formatCode="0">
                  <c:v>18259.040251572329</c:v>
                </c:pt>
                <c:pt idx="426" formatCode="0">
                  <c:v>18587.876100628931</c:v>
                </c:pt>
                <c:pt idx="427" formatCode="0">
                  <c:v>19031.116352201258</c:v>
                </c:pt>
                <c:pt idx="428" formatCode="0">
                  <c:v>19333.843396226417</c:v>
                </c:pt>
                <c:pt idx="429" formatCode="0">
                  <c:v>19627.742767295596</c:v>
                </c:pt>
                <c:pt idx="430" formatCode="0">
                  <c:v>19916.569811320755</c:v>
                </c:pt>
                <c:pt idx="431" formatCode="0">
                  <c:v>20007.601257861636</c:v>
                </c:pt>
                <c:pt idx="432" formatCode="0">
                  <c:v>20047.598113207547</c:v>
                </c:pt>
                <c:pt idx="433" formatCode="0">
                  <c:v>20324.847169811321</c:v>
                </c:pt>
                <c:pt idx="434" formatCode="0">
                  <c:v>20680.061635220125</c:v>
                </c:pt>
                <c:pt idx="435" formatCode="0">
                  <c:v>21009.014465408804</c:v>
                </c:pt>
                <c:pt idx="436" formatCode="0">
                  <c:v>21522.284276729559</c:v>
                </c:pt>
                <c:pt idx="437" formatCode="0">
                  <c:v>21958.887421383646</c:v>
                </c:pt>
                <c:pt idx="438" formatCode="0">
                  <c:v>22160.974213836478</c:v>
                </c:pt>
                <c:pt idx="439" formatCode="0">
                  <c:v>22218.770440251574</c:v>
                </c:pt>
                <c:pt idx="440" formatCode="0">
                  <c:v>22584.664779874212</c:v>
                </c:pt>
                <c:pt idx="441" formatCode="0">
                  <c:v>22957.355974842765</c:v>
                </c:pt>
                <c:pt idx="442" formatCode="0">
                  <c:v>23394.761635220126</c:v>
                </c:pt>
                <c:pt idx="443" formatCode="0">
                  <c:v>23738.589308176099</c:v>
                </c:pt>
                <c:pt idx="444" formatCode="0">
                  <c:v>24100.895597484276</c:v>
                </c:pt>
                <c:pt idx="445" formatCode="0">
                  <c:v>24274.438364779875</c:v>
                </c:pt>
                <c:pt idx="446" formatCode="0">
                  <c:v>24374.862264150943</c:v>
                </c:pt>
                <c:pt idx="447" formatCode="0">
                  <c:v>24693.972327044026</c:v>
                </c:pt>
                <c:pt idx="448" formatCode="0">
                  <c:v>25092.981132075471</c:v>
                </c:pt>
                <c:pt idx="449" formatCode="0">
                  <c:v>25386.947169811319</c:v>
                </c:pt>
                <c:pt idx="450" formatCode="0">
                  <c:v>25847.7534591195</c:v>
                </c:pt>
                <c:pt idx="451" formatCode="0">
                  <c:v>26150.2465408805</c:v>
                </c:pt>
                <c:pt idx="452" formatCode="0">
                  <c:v>26308.574842767295</c:v>
                </c:pt>
                <c:pt idx="453" formatCode="0">
                  <c:v>26390.925786163523</c:v>
                </c:pt>
                <c:pt idx="454" formatCode="0">
                  <c:v>26754.571698113206</c:v>
                </c:pt>
                <c:pt idx="455" formatCode="0">
                  <c:v>27038.83144654088</c:v>
                </c:pt>
                <c:pt idx="456" formatCode="0">
                  <c:v>27355.62075471698</c:v>
                </c:pt>
                <c:pt idx="457" formatCode="0">
                  <c:v>27632.708805031449</c:v>
                </c:pt>
                <c:pt idx="458" formatCode="0">
                  <c:v>28193.766666666663</c:v>
                </c:pt>
                <c:pt idx="459" formatCode="0">
                  <c:v>28390.838364779873</c:v>
                </c:pt>
                <c:pt idx="460" formatCode="0">
                  <c:v>28448.82893081761</c:v>
                </c:pt>
                <c:pt idx="461" formatCode="0">
                  <c:v>28740.853459119498</c:v>
                </c:pt>
                <c:pt idx="462" formatCode="0">
                  <c:v>29072.246540880504</c:v>
                </c:pt>
                <c:pt idx="463" formatCode="0">
                  <c:v>29576.261635220126</c:v>
                </c:pt>
                <c:pt idx="464" formatCode="0">
                  <c:v>30011.658490566038</c:v>
                </c:pt>
                <c:pt idx="465" formatCode="0">
                  <c:v>30438.586792452832</c:v>
                </c:pt>
                <c:pt idx="466" formatCode="0">
                  <c:v>30650.882389937105</c:v>
                </c:pt>
                <c:pt idx="467" formatCode="0">
                  <c:v>30803.304402515725</c:v>
                </c:pt>
                <c:pt idx="468" formatCode="0">
                  <c:v>31184.974842767293</c:v>
                </c:pt>
                <c:pt idx="469" formatCode="0">
                  <c:v>32046.357861635221</c:v>
                </c:pt>
                <c:pt idx="470" formatCode="0">
                  <c:v>32608.13144654088</c:v>
                </c:pt>
                <c:pt idx="471" formatCode="0">
                  <c:v>33201.852201257861</c:v>
                </c:pt>
                <c:pt idx="472" formatCode="0">
                  <c:v>33863.25974842767</c:v>
                </c:pt>
                <c:pt idx="473" formatCode="0">
                  <c:v>34235.177358490568</c:v>
                </c:pt>
                <c:pt idx="474" formatCode="0">
                  <c:v>34344.279245283018</c:v>
                </c:pt>
                <c:pt idx="475" formatCode="0">
                  <c:v>35056.92578616352</c:v>
                </c:pt>
                <c:pt idx="476" formatCode="0">
                  <c:v>35794.728301886789</c:v>
                </c:pt>
                <c:pt idx="477" formatCode="0">
                  <c:v>36699.152830188679</c:v>
                </c:pt>
                <c:pt idx="478" formatCode="0">
                  <c:v>37941.255974842767</c:v>
                </c:pt>
                <c:pt idx="479" formatCode="0">
                  <c:v>38905.260377358492</c:v>
                </c:pt>
                <c:pt idx="480" formatCode="0">
                  <c:v>39437.913836477986</c:v>
                </c:pt>
                <c:pt idx="481" formatCode="0">
                  <c:v>39740.475471698112</c:v>
                </c:pt>
                <c:pt idx="482" formatCode="0">
                  <c:v>40526.184905660375</c:v>
                </c:pt>
                <c:pt idx="483" formatCode="0">
                  <c:v>41292.288679245285</c:v>
                </c:pt>
                <c:pt idx="484" formatCode="0">
                  <c:v>42267.665408805035</c:v>
                </c:pt>
                <c:pt idx="485" formatCode="0">
                  <c:v>43060.211320754715</c:v>
                </c:pt>
                <c:pt idx="486" formatCode="0">
                  <c:v>43875.230817610063</c:v>
                </c:pt>
                <c:pt idx="487" formatCode="0">
                  <c:v>44229.985534591193</c:v>
                </c:pt>
                <c:pt idx="488" formatCode="0">
                  <c:v>44366.842767295602</c:v>
                </c:pt>
                <c:pt idx="489" formatCode="0">
                  <c:v>44886.298742138366</c:v>
                </c:pt>
                <c:pt idx="490" formatCode="0">
                  <c:v>45638.148427672953</c:v>
                </c:pt>
                <c:pt idx="491" formatCode="0">
                  <c:v>46269.948427672956</c:v>
                </c:pt>
                <c:pt idx="492" formatCode="0">
                  <c:v>46888.53459119497</c:v>
                </c:pt>
                <c:pt idx="493" formatCode="0">
                  <c:v>47510.278616352203</c:v>
                </c:pt>
                <c:pt idx="494" formatCode="0">
                  <c:v>47908.995597484274</c:v>
                </c:pt>
                <c:pt idx="495" formatCode="0">
                  <c:v>48035.90440251572</c:v>
                </c:pt>
                <c:pt idx="496" formatCode="0">
                  <c:v>48734.201257861634</c:v>
                </c:pt>
                <c:pt idx="497" formatCode="0">
                  <c:v>49355.13144654088</c:v>
                </c:pt>
                <c:pt idx="498" formatCode="0">
                  <c:v>50858.292452830188</c:v>
                </c:pt>
                <c:pt idx="499" formatCode="0">
                  <c:v>51518.332704402514</c:v>
                </c:pt>
                <c:pt idx="500" formatCode="0">
                  <c:v>52490.17106918239</c:v>
                </c:pt>
                <c:pt idx="501" formatCode="0">
                  <c:v>52528.998113207548</c:v>
                </c:pt>
                <c:pt idx="502" formatCode="0">
                  <c:v>52701.076729559747</c:v>
                </c:pt>
                <c:pt idx="503" formatCode="0">
                  <c:v>53226.741509433959</c:v>
                </c:pt>
                <c:pt idx="504" formatCode="0">
                  <c:v>53723.120125786161</c:v>
                </c:pt>
                <c:pt idx="505" formatCode="0">
                  <c:v>54297.267295597485</c:v>
                </c:pt>
                <c:pt idx="506" formatCode="0">
                  <c:v>54956.388679245283</c:v>
                </c:pt>
                <c:pt idx="507" formatCode="0">
                  <c:v>55368.750314465411</c:v>
                </c:pt>
                <c:pt idx="508" formatCode="0">
                  <c:v>55791.113836477991</c:v>
                </c:pt>
                <c:pt idx="509" formatCode="0">
                  <c:v>55938.990566037741</c:v>
                </c:pt>
                <c:pt idx="510" formatCode="0">
                  <c:v>56620.302515723277</c:v>
                </c:pt>
                <c:pt idx="511" formatCode="0">
                  <c:v>57286.564150943399</c:v>
                </c:pt>
                <c:pt idx="512" formatCode="0">
                  <c:v>57917.811949685536</c:v>
                </c:pt>
                <c:pt idx="513" formatCode="0">
                  <c:v>58632.648427672953</c:v>
                </c:pt>
                <c:pt idx="514" formatCode="0">
                  <c:v>59408.767295597485</c:v>
                </c:pt>
                <c:pt idx="515" formatCode="0">
                  <c:v>59885.066666666666</c:v>
                </c:pt>
                <c:pt idx="516" formatCode="0">
                  <c:v>60050.508176100622</c:v>
                </c:pt>
                <c:pt idx="517" formatCode="0">
                  <c:v>60586.359748427676</c:v>
                </c:pt>
                <c:pt idx="518" formatCode="0">
                  <c:v>61211.298742138366</c:v>
                </c:pt>
                <c:pt idx="519" formatCode="0">
                  <c:v>61762.558490566036</c:v>
                </c:pt>
                <c:pt idx="520" formatCode="0">
                  <c:v>62209.168553459116</c:v>
                </c:pt>
                <c:pt idx="521" formatCode="0">
                  <c:v>62944.716981132078</c:v>
                </c:pt>
                <c:pt idx="522" formatCode="0">
                  <c:v>63319.299371069181</c:v>
                </c:pt>
                <c:pt idx="523" formatCode="0">
                  <c:v>63441.461006289312</c:v>
                </c:pt>
                <c:pt idx="524" formatCode="0">
                  <c:v>63868.883018867928</c:v>
                </c:pt>
                <c:pt idx="525" formatCode="0">
                  <c:v>64594.645911949687</c:v>
                </c:pt>
                <c:pt idx="526" formatCode="0">
                  <c:v>65440.051572327044</c:v>
                </c:pt>
                <c:pt idx="527" formatCode="0">
                  <c:v>66076.671698113205</c:v>
                </c:pt>
                <c:pt idx="528" formatCode="0">
                  <c:v>66806.266037735855</c:v>
                </c:pt>
                <c:pt idx="529" formatCode="0">
                  <c:v>67192.549056603777</c:v>
                </c:pt>
                <c:pt idx="530" formatCode="0">
                  <c:v>67358.992452830193</c:v>
                </c:pt>
                <c:pt idx="531" formatCode="0">
                  <c:v>67892.678616352205</c:v>
                </c:pt>
                <c:pt idx="532" formatCode="0">
                  <c:v>68684.550314465407</c:v>
                </c:pt>
                <c:pt idx="533" formatCode="0">
                  <c:v>69571.323270440262</c:v>
                </c:pt>
                <c:pt idx="534" formatCode="0">
                  <c:v>70469.274842767292</c:v>
                </c:pt>
                <c:pt idx="535" formatCode="0">
                  <c:v>71385.928930817608</c:v>
                </c:pt>
                <c:pt idx="536" formatCode="0">
                  <c:v>72002.666666666672</c:v>
                </c:pt>
                <c:pt idx="537" formatCode="0">
                  <c:v>72243.538993710681</c:v>
                </c:pt>
                <c:pt idx="538" formatCode="0">
                  <c:v>72948.915094339623</c:v>
                </c:pt>
                <c:pt idx="539" formatCode="0">
                  <c:v>74024.77295597484</c:v>
                </c:pt>
                <c:pt idx="540" formatCode="0">
                  <c:v>74754.854088050313</c:v>
                </c:pt>
                <c:pt idx="541" formatCode="0">
                  <c:v>74136.599371069184</c:v>
                </c:pt>
                <c:pt idx="542" formatCode="0">
                  <c:v>76266.050314465407</c:v>
                </c:pt>
                <c:pt idx="543" formatCode="0">
                  <c:v>76966.079245283021</c:v>
                </c:pt>
                <c:pt idx="544" formatCode="0">
                  <c:v>77251.714465408804</c:v>
                </c:pt>
                <c:pt idx="545" formatCode="0">
                  <c:v>77575.744025157241</c:v>
                </c:pt>
                <c:pt idx="546" formatCode="0">
                  <c:v>78278.408805031446</c:v>
                </c:pt>
                <c:pt idx="547" formatCode="0">
                  <c:v>79110.689308176094</c:v>
                </c:pt>
                <c:pt idx="548" formatCode="0">
                  <c:v>79935.988679245289</c:v>
                </c:pt>
                <c:pt idx="549" formatCode="0">
                  <c:v>80560.56792452831</c:v>
                </c:pt>
                <c:pt idx="550" formatCode="0">
                  <c:v>80925.269182389937</c:v>
                </c:pt>
                <c:pt idx="551" formatCode="0">
                  <c:v>81204.129559748428</c:v>
                </c:pt>
                <c:pt idx="552" formatCode="0">
                  <c:v>81773.384276729557</c:v>
                </c:pt>
                <c:pt idx="553" formatCode="0">
                  <c:v>82585.716352201256</c:v>
                </c:pt>
                <c:pt idx="554" formatCode="0">
                  <c:v>83128.857861635217</c:v>
                </c:pt>
                <c:pt idx="555" formatCode="0">
                  <c:v>82965.785534591196</c:v>
                </c:pt>
                <c:pt idx="556" formatCode="0">
                  <c:v>84158.018867924533</c:v>
                </c:pt>
                <c:pt idx="557" formatCode="0">
                  <c:v>84383.84339622641</c:v>
                </c:pt>
                <c:pt idx="558" formatCode="0">
                  <c:v>84495.15094339622</c:v>
                </c:pt>
                <c:pt idx="559" formatCode="0">
                  <c:v>84832.58993710691</c:v>
                </c:pt>
                <c:pt idx="560" formatCode="0">
                  <c:v>85172.614465408798</c:v>
                </c:pt>
                <c:pt idx="561" formatCode="0">
                  <c:v>85565.755345911952</c:v>
                </c:pt>
                <c:pt idx="562" formatCode="0">
                  <c:v>85565.755345911952</c:v>
                </c:pt>
                <c:pt idx="563" formatCode="0">
                  <c:v>85106.705660377353</c:v>
                </c:pt>
                <c:pt idx="564" formatCode="0">
                  <c:v>86742.386792452831</c:v>
                </c:pt>
                <c:pt idx="565" formatCode="0">
                  <c:v>86924.434591194964</c:v>
                </c:pt>
                <c:pt idx="566" formatCode="0">
                  <c:v>87263.70503144653</c:v>
                </c:pt>
                <c:pt idx="567" formatCode="0">
                  <c:v>87692.046540880503</c:v>
                </c:pt>
                <c:pt idx="568" formatCode="0">
                  <c:v>88103.203144654079</c:v>
                </c:pt>
                <c:pt idx="569" formatCode="0">
                  <c:v>88432.063522012584</c:v>
                </c:pt>
                <c:pt idx="570" formatCode="0">
                  <c:v>88901.020125786163</c:v>
                </c:pt>
                <c:pt idx="571" formatCode="0">
                  <c:v>89150.507547169807</c:v>
                </c:pt>
                <c:pt idx="572" formatCode="0">
                  <c:v>89260.238993710693</c:v>
                </c:pt>
                <c:pt idx="573" formatCode="0">
                  <c:v>89590.744654088048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66-4423-8D45-DD75A1B95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924768"/>
        <c:axId val="605925160"/>
      </c:areaChart>
      <c:dateAx>
        <c:axId val="605924768"/>
        <c:scaling>
          <c:orientation val="minMax"/>
          <c:max val="44459"/>
          <c:min val="44216"/>
        </c:scaling>
        <c:delete val="1"/>
        <c:axPos val="b"/>
        <c:numFmt formatCode="[$-416]mmm\-yy;@" sourceLinked="0"/>
        <c:majorTickMark val="none"/>
        <c:minorTickMark val="none"/>
        <c:tickLblPos val="nextTo"/>
        <c:crossAx val="605925160"/>
        <c:crosses val="autoZero"/>
        <c:auto val="1"/>
        <c:lblOffset val="100"/>
        <c:baseTimeUnit val="days"/>
        <c:majorUnit val="1"/>
        <c:majorTimeUnit val="months"/>
      </c:dateAx>
      <c:valAx>
        <c:axId val="605925160"/>
        <c:scaling>
          <c:orientation val="minMax"/>
          <c:max val="10000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5924768"/>
        <c:crosses val="autoZero"/>
        <c:crossBetween val="midCat"/>
        <c:majorUnit val="5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2400" b="1" i="0" u="none" strike="noStrike" baseline="0" dirty="0">
                <a:solidFill>
                  <a:schemeClr val="tx1"/>
                </a:solidFill>
                <a:latin typeface="+mj-lt"/>
              </a:rPr>
              <a:t>Estoques na Indústria</a:t>
            </a:r>
          </a:p>
          <a:p>
            <a:pPr>
              <a:defRPr sz="2400" b="1">
                <a:solidFill>
                  <a:schemeClr val="tx1"/>
                </a:solidFill>
                <a:latin typeface="+mj-lt"/>
              </a:defRPr>
            </a:pPr>
            <a:r>
              <a:rPr lang="pt-BR" sz="1200" b="0" i="0" u="none" strike="noStrike" baseline="0" dirty="0">
                <a:solidFill>
                  <a:schemeClr val="tx1"/>
                </a:solidFill>
                <a:latin typeface="+mj-lt"/>
              </a:rPr>
              <a:t>(proporção de excessivos </a:t>
            </a:r>
            <a:r>
              <a:rPr lang="pt-BR" sz="1200" b="0" i="1" u="none" strike="noStrike" baseline="0" dirty="0">
                <a:solidFill>
                  <a:schemeClr val="tx1"/>
                </a:solidFill>
                <a:latin typeface="+mj-lt"/>
              </a:rPr>
              <a:t>menos </a:t>
            </a:r>
            <a:r>
              <a:rPr lang="pt-BR" sz="1200" b="0" i="0" u="none" strike="noStrike" baseline="0" dirty="0">
                <a:solidFill>
                  <a:schemeClr val="tx1"/>
                </a:solidFill>
                <a:latin typeface="+mj-lt"/>
              </a:rPr>
              <a:t>insuficientes)</a:t>
            </a:r>
            <a:endParaRPr lang="pt-BR" sz="1200" b="0" dirty="0">
              <a:solidFill>
                <a:schemeClr val="tx1"/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4375651176383038E-2"/>
          <c:y val="0.2306446949985545"/>
          <c:w val="0.81991683093555212"/>
          <c:h val="0.65416278608534684"/>
        </c:manualLayout>
      </c:layout>
      <c:lineChart>
        <c:grouping val="standard"/>
        <c:varyColors val="0"/>
        <c:ser>
          <c:idx val="0"/>
          <c:order val="0"/>
          <c:tx>
            <c:strRef>
              <c:f>Estoques!$S$3</c:f>
              <c:strCache>
                <c:ptCount val="1"/>
                <c:pt idx="0">
                  <c:v>Excessivo - Insuficiente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4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FB-457E-8EAD-3B8FA2EDD1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Estoques!$A$4:$A$251</c:f>
              <c:numCache>
                <c:formatCode>m/d/yyyy</c:formatCode>
                <c:ptCount val="24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</c:numCache>
            </c:numRef>
          </c:cat>
          <c:val>
            <c:numRef>
              <c:f>Estoques!$S$4:$S$251</c:f>
              <c:numCache>
                <c:formatCode>0.0</c:formatCode>
                <c:ptCount val="248"/>
                <c:pt idx="0">
                  <c:v>3.9000000000000012</c:v>
                </c:pt>
                <c:pt idx="1">
                  <c:v>7.3</c:v>
                </c:pt>
                <c:pt idx="2">
                  <c:v>9.6000000000000014</c:v>
                </c:pt>
                <c:pt idx="3">
                  <c:v>12.1</c:v>
                </c:pt>
                <c:pt idx="4">
                  <c:v>11.799999999999999</c:v>
                </c:pt>
                <c:pt idx="5">
                  <c:v>11.200000000000001</c:v>
                </c:pt>
                <c:pt idx="6">
                  <c:v>11.8</c:v>
                </c:pt>
                <c:pt idx="7">
                  <c:v>13.900000000000002</c:v>
                </c:pt>
                <c:pt idx="8">
                  <c:v>17.8</c:v>
                </c:pt>
                <c:pt idx="9">
                  <c:v>20.900000000000002</c:v>
                </c:pt>
                <c:pt idx="10">
                  <c:v>17.600000000000001</c:v>
                </c:pt>
                <c:pt idx="11">
                  <c:v>12.700000000000001</c:v>
                </c:pt>
                <c:pt idx="12">
                  <c:v>9.7000000000000011</c:v>
                </c:pt>
                <c:pt idx="13">
                  <c:v>11.3</c:v>
                </c:pt>
                <c:pt idx="14">
                  <c:v>12.3</c:v>
                </c:pt>
                <c:pt idx="15">
                  <c:v>12</c:v>
                </c:pt>
                <c:pt idx="16">
                  <c:v>14.399999999999999</c:v>
                </c:pt>
                <c:pt idx="17">
                  <c:v>14.700000000000003</c:v>
                </c:pt>
                <c:pt idx="18">
                  <c:v>18</c:v>
                </c:pt>
                <c:pt idx="19">
                  <c:v>13.500000000000002</c:v>
                </c:pt>
                <c:pt idx="20">
                  <c:v>11.700000000000001</c:v>
                </c:pt>
                <c:pt idx="21">
                  <c:v>8.6000000000000014</c:v>
                </c:pt>
                <c:pt idx="22">
                  <c:v>7.0000000000000009</c:v>
                </c:pt>
                <c:pt idx="23">
                  <c:v>4.8000000000000007</c:v>
                </c:pt>
                <c:pt idx="24">
                  <c:v>2.8</c:v>
                </c:pt>
                <c:pt idx="25">
                  <c:v>7.3</c:v>
                </c:pt>
                <c:pt idx="26">
                  <c:v>10.6</c:v>
                </c:pt>
                <c:pt idx="27">
                  <c:v>13.600000000000001</c:v>
                </c:pt>
                <c:pt idx="28">
                  <c:v>15.1</c:v>
                </c:pt>
                <c:pt idx="29">
                  <c:v>15.600000000000001</c:v>
                </c:pt>
                <c:pt idx="30">
                  <c:v>18.100000000000001</c:v>
                </c:pt>
                <c:pt idx="31">
                  <c:v>15.3</c:v>
                </c:pt>
                <c:pt idx="32">
                  <c:v>14.8</c:v>
                </c:pt>
                <c:pt idx="33">
                  <c:v>13.399999999999999</c:v>
                </c:pt>
                <c:pt idx="34">
                  <c:v>11.8</c:v>
                </c:pt>
                <c:pt idx="35">
                  <c:v>9.9</c:v>
                </c:pt>
                <c:pt idx="36">
                  <c:v>7.5</c:v>
                </c:pt>
                <c:pt idx="37">
                  <c:v>7.8</c:v>
                </c:pt>
                <c:pt idx="38">
                  <c:v>5.6000000000000005</c:v>
                </c:pt>
                <c:pt idx="39">
                  <c:v>3.8</c:v>
                </c:pt>
                <c:pt idx="40">
                  <c:v>3.8000000000000007</c:v>
                </c:pt>
                <c:pt idx="41">
                  <c:v>3.3999999999999995</c:v>
                </c:pt>
                <c:pt idx="42">
                  <c:v>4.0999999999999996</c:v>
                </c:pt>
                <c:pt idx="43">
                  <c:v>3</c:v>
                </c:pt>
                <c:pt idx="44">
                  <c:v>2.8</c:v>
                </c:pt>
                <c:pt idx="45">
                  <c:v>2.5</c:v>
                </c:pt>
                <c:pt idx="46">
                  <c:v>3.4999999999999991</c:v>
                </c:pt>
                <c:pt idx="47">
                  <c:v>4.7</c:v>
                </c:pt>
                <c:pt idx="48">
                  <c:v>5.9</c:v>
                </c:pt>
                <c:pt idx="49">
                  <c:v>8.2000000000000011</c:v>
                </c:pt>
                <c:pt idx="50">
                  <c:v>9.4000000000000021</c:v>
                </c:pt>
                <c:pt idx="51">
                  <c:v>10.400000000000002</c:v>
                </c:pt>
                <c:pt idx="52">
                  <c:v>10</c:v>
                </c:pt>
                <c:pt idx="53">
                  <c:v>8.9</c:v>
                </c:pt>
                <c:pt idx="54">
                  <c:v>9.5</c:v>
                </c:pt>
                <c:pt idx="55">
                  <c:v>8.6000000000000014</c:v>
                </c:pt>
                <c:pt idx="56">
                  <c:v>9.3000000000000007</c:v>
                </c:pt>
                <c:pt idx="57">
                  <c:v>10.100000000000001</c:v>
                </c:pt>
                <c:pt idx="58">
                  <c:v>3.7000000000000011</c:v>
                </c:pt>
                <c:pt idx="59">
                  <c:v>8.5</c:v>
                </c:pt>
                <c:pt idx="60">
                  <c:v>6.4</c:v>
                </c:pt>
                <c:pt idx="61">
                  <c:v>7.3000000000000007</c:v>
                </c:pt>
                <c:pt idx="62">
                  <c:v>7.5000000000000009</c:v>
                </c:pt>
                <c:pt idx="63">
                  <c:v>3.4999999999999991</c:v>
                </c:pt>
                <c:pt idx="64">
                  <c:v>4.8000000000000007</c:v>
                </c:pt>
                <c:pt idx="65">
                  <c:v>6</c:v>
                </c:pt>
                <c:pt idx="66">
                  <c:v>4</c:v>
                </c:pt>
                <c:pt idx="67">
                  <c:v>6.5000000000000009</c:v>
                </c:pt>
                <c:pt idx="68">
                  <c:v>6</c:v>
                </c:pt>
                <c:pt idx="69">
                  <c:v>6.7000000000000011</c:v>
                </c:pt>
                <c:pt idx="70">
                  <c:v>4.8999999999999995</c:v>
                </c:pt>
                <c:pt idx="71">
                  <c:v>2.9000000000000004</c:v>
                </c:pt>
                <c:pt idx="72">
                  <c:v>6.1999999999999993</c:v>
                </c:pt>
                <c:pt idx="73">
                  <c:v>2.1000000000000005</c:v>
                </c:pt>
                <c:pt idx="74">
                  <c:v>3.2</c:v>
                </c:pt>
                <c:pt idx="75">
                  <c:v>1.7999999999999998</c:v>
                </c:pt>
                <c:pt idx="76">
                  <c:v>1.3000000000000007</c:v>
                </c:pt>
                <c:pt idx="77">
                  <c:v>2</c:v>
                </c:pt>
                <c:pt idx="78">
                  <c:v>-0.59999999999999964</c:v>
                </c:pt>
                <c:pt idx="79">
                  <c:v>-0.39999999999999947</c:v>
                </c:pt>
                <c:pt idx="80">
                  <c:v>-1</c:v>
                </c:pt>
                <c:pt idx="81">
                  <c:v>-3.5999999999999996</c:v>
                </c:pt>
                <c:pt idx="82">
                  <c:v>-2.2999999999999998</c:v>
                </c:pt>
                <c:pt idx="83">
                  <c:v>-3.8999999999999995</c:v>
                </c:pt>
                <c:pt idx="84">
                  <c:v>-2.2000000000000011</c:v>
                </c:pt>
                <c:pt idx="85">
                  <c:v>-1.1000000000000014</c:v>
                </c:pt>
                <c:pt idx="86">
                  <c:v>0.59999999999999964</c:v>
                </c:pt>
                <c:pt idx="87">
                  <c:v>1.3000000000000007</c:v>
                </c:pt>
                <c:pt idx="88">
                  <c:v>-0.5</c:v>
                </c:pt>
                <c:pt idx="89">
                  <c:v>-0.29999999999999982</c:v>
                </c:pt>
                <c:pt idx="90">
                  <c:v>-2.0999999999999996</c:v>
                </c:pt>
                <c:pt idx="91">
                  <c:v>-0.5</c:v>
                </c:pt>
                <c:pt idx="92">
                  <c:v>0.79999999999999982</c:v>
                </c:pt>
                <c:pt idx="93">
                  <c:v>3.2</c:v>
                </c:pt>
                <c:pt idx="94">
                  <c:v>14</c:v>
                </c:pt>
                <c:pt idx="95">
                  <c:v>21</c:v>
                </c:pt>
                <c:pt idx="96">
                  <c:v>21.6</c:v>
                </c:pt>
                <c:pt idx="97">
                  <c:v>20.900000000000002</c:v>
                </c:pt>
                <c:pt idx="98">
                  <c:v>19</c:v>
                </c:pt>
                <c:pt idx="99">
                  <c:v>16.400000000000002</c:v>
                </c:pt>
                <c:pt idx="100">
                  <c:v>11.7</c:v>
                </c:pt>
                <c:pt idx="101">
                  <c:v>7.2</c:v>
                </c:pt>
                <c:pt idx="102">
                  <c:v>5.8</c:v>
                </c:pt>
                <c:pt idx="103">
                  <c:v>3.3999999999999995</c:v>
                </c:pt>
                <c:pt idx="104">
                  <c:v>2</c:v>
                </c:pt>
                <c:pt idx="105">
                  <c:v>-9.9999999999999645E-2</c:v>
                </c:pt>
                <c:pt idx="106">
                  <c:v>-0.39999999999999947</c:v>
                </c:pt>
                <c:pt idx="107">
                  <c:v>0.29999999999999982</c:v>
                </c:pt>
                <c:pt idx="108">
                  <c:v>0.69999999999999929</c:v>
                </c:pt>
                <c:pt idx="109">
                  <c:v>-0.5</c:v>
                </c:pt>
                <c:pt idx="110">
                  <c:v>-0.20000000000000018</c:v>
                </c:pt>
                <c:pt idx="111">
                  <c:v>-1.0999999999999996</c:v>
                </c:pt>
                <c:pt idx="112">
                  <c:v>-3.1000000000000005</c:v>
                </c:pt>
                <c:pt idx="113">
                  <c:v>-0.20000000000000018</c:v>
                </c:pt>
                <c:pt idx="114">
                  <c:v>-0.70000000000000018</c:v>
                </c:pt>
                <c:pt idx="115">
                  <c:v>-1.2999999999999998</c:v>
                </c:pt>
                <c:pt idx="116">
                  <c:v>-1.2999999999999998</c:v>
                </c:pt>
                <c:pt idx="117">
                  <c:v>-1.5999999999999996</c:v>
                </c:pt>
                <c:pt idx="118">
                  <c:v>-0.20000000000000018</c:v>
                </c:pt>
                <c:pt idx="119">
                  <c:v>-0.29999999999999982</c:v>
                </c:pt>
                <c:pt idx="120">
                  <c:v>2</c:v>
                </c:pt>
                <c:pt idx="121">
                  <c:v>1.1000000000000005</c:v>
                </c:pt>
                <c:pt idx="122">
                  <c:v>0</c:v>
                </c:pt>
                <c:pt idx="123">
                  <c:v>0.5</c:v>
                </c:pt>
                <c:pt idx="124">
                  <c:v>1.9999999999999996</c:v>
                </c:pt>
                <c:pt idx="125">
                  <c:v>2.5000000000000004</c:v>
                </c:pt>
                <c:pt idx="126">
                  <c:v>4.6000000000000005</c:v>
                </c:pt>
                <c:pt idx="127">
                  <c:v>7.2999999999999989</c:v>
                </c:pt>
                <c:pt idx="128">
                  <c:v>8.7000000000000011</c:v>
                </c:pt>
                <c:pt idx="129">
                  <c:v>6.1999999999999993</c:v>
                </c:pt>
                <c:pt idx="130">
                  <c:v>8</c:v>
                </c:pt>
                <c:pt idx="131">
                  <c:v>7.9</c:v>
                </c:pt>
                <c:pt idx="132">
                  <c:v>3.7999999999999989</c:v>
                </c:pt>
                <c:pt idx="133">
                  <c:v>4.8000000000000007</c:v>
                </c:pt>
                <c:pt idx="134">
                  <c:v>6.5</c:v>
                </c:pt>
                <c:pt idx="135">
                  <c:v>7.6</c:v>
                </c:pt>
                <c:pt idx="136">
                  <c:v>8</c:v>
                </c:pt>
                <c:pt idx="137">
                  <c:v>4.9000000000000004</c:v>
                </c:pt>
                <c:pt idx="138">
                  <c:v>7.8000000000000007</c:v>
                </c:pt>
                <c:pt idx="139">
                  <c:v>4.0999999999999996</c:v>
                </c:pt>
                <c:pt idx="140">
                  <c:v>2.3999999999999995</c:v>
                </c:pt>
                <c:pt idx="141">
                  <c:v>-0.30000000000000071</c:v>
                </c:pt>
                <c:pt idx="142">
                  <c:v>1.5999999999999996</c:v>
                </c:pt>
                <c:pt idx="143">
                  <c:v>2</c:v>
                </c:pt>
                <c:pt idx="144">
                  <c:v>-0.89999999999999947</c:v>
                </c:pt>
                <c:pt idx="145">
                  <c:v>1.4999999999999991</c:v>
                </c:pt>
                <c:pt idx="146">
                  <c:v>2.0999999999999996</c:v>
                </c:pt>
                <c:pt idx="147">
                  <c:v>3.5</c:v>
                </c:pt>
                <c:pt idx="148">
                  <c:v>1.5000000000000009</c:v>
                </c:pt>
                <c:pt idx="149">
                  <c:v>2.1000000000000005</c:v>
                </c:pt>
                <c:pt idx="150">
                  <c:v>3.8000000000000007</c:v>
                </c:pt>
                <c:pt idx="151">
                  <c:v>1.5000000000000009</c:v>
                </c:pt>
                <c:pt idx="152">
                  <c:v>4.0000000000000009</c:v>
                </c:pt>
                <c:pt idx="153">
                  <c:v>5.7</c:v>
                </c:pt>
                <c:pt idx="154">
                  <c:v>5.1999999999999993</c:v>
                </c:pt>
                <c:pt idx="155">
                  <c:v>5.3999999999999995</c:v>
                </c:pt>
                <c:pt idx="156">
                  <c:v>4.1000000000000005</c:v>
                </c:pt>
                <c:pt idx="157">
                  <c:v>5.3000000000000007</c:v>
                </c:pt>
                <c:pt idx="158">
                  <c:v>7.6999999999999993</c:v>
                </c:pt>
                <c:pt idx="159">
                  <c:v>7.6000000000000005</c:v>
                </c:pt>
                <c:pt idx="160">
                  <c:v>8.6999999999999993</c:v>
                </c:pt>
                <c:pt idx="161">
                  <c:v>9.8000000000000007</c:v>
                </c:pt>
                <c:pt idx="162">
                  <c:v>9.4</c:v>
                </c:pt>
                <c:pt idx="163">
                  <c:v>11.8</c:v>
                </c:pt>
                <c:pt idx="164">
                  <c:v>10.3</c:v>
                </c:pt>
                <c:pt idx="165">
                  <c:v>10.6</c:v>
                </c:pt>
                <c:pt idx="166">
                  <c:v>9.9</c:v>
                </c:pt>
                <c:pt idx="167">
                  <c:v>10.7</c:v>
                </c:pt>
                <c:pt idx="168">
                  <c:v>8</c:v>
                </c:pt>
                <c:pt idx="169">
                  <c:v>10.600000000000001</c:v>
                </c:pt>
                <c:pt idx="170">
                  <c:v>12</c:v>
                </c:pt>
                <c:pt idx="171">
                  <c:v>13.4</c:v>
                </c:pt>
                <c:pt idx="172">
                  <c:v>14.2</c:v>
                </c:pt>
                <c:pt idx="173">
                  <c:v>16.2</c:v>
                </c:pt>
                <c:pt idx="174">
                  <c:v>15.400000000000002</c:v>
                </c:pt>
                <c:pt idx="175">
                  <c:v>17.899999999999999</c:v>
                </c:pt>
                <c:pt idx="176">
                  <c:v>16.599999999999998</c:v>
                </c:pt>
                <c:pt idx="177">
                  <c:v>17</c:v>
                </c:pt>
                <c:pt idx="178">
                  <c:v>17.5</c:v>
                </c:pt>
                <c:pt idx="179">
                  <c:v>15.300000000000002</c:v>
                </c:pt>
                <c:pt idx="180">
                  <c:v>14</c:v>
                </c:pt>
                <c:pt idx="181">
                  <c:v>13.599999999999998</c:v>
                </c:pt>
                <c:pt idx="182">
                  <c:v>12.100000000000001</c:v>
                </c:pt>
                <c:pt idx="183">
                  <c:v>10.9</c:v>
                </c:pt>
                <c:pt idx="184">
                  <c:v>10.1</c:v>
                </c:pt>
                <c:pt idx="185">
                  <c:v>8.8000000000000007</c:v>
                </c:pt>
                <c:pt idx="186">
                  <c:v>8.3000000000000007</c:v>
                </c:pt>
                <c:pt idx="187">
                  <c:v>7.2</c:v>
                </c:pt>
                <c:pt idx="188">
                  <c:v>5.3</c:v>
                </c:pt>
                <c:pt idx="189">
                  <c:v>8.1000000000000014</c:v>
                </c:pt>
                <c:pt idx="190">
                  <c:v>9.2000000000000011</c:v>
                </c:pt>
                <c:pt idx="191">
                  <c:v>9</c:v>
                </c:pt>
                <c:pt idx="192">
                  <c:v>8.7000000000000011</c:v>
                </c:pt>
                <c:pt idx="193">
                  <c:v>8.1000000000000014</c:v>
                </c:pt>
                <c:pt idx="194">
                  <c:v>6.8999999999999995</c:v>
                </c:pt>
                <c:pt idx="195">
                  <c:v>7.3999999999999995</c:v>
                </c:pt>
                <c:pt idx="196">
                  <c:v>7.6000000000000005</c:v>
                </c:pt>
                <c:pt idx="197">
                  <c:v>8.4</c:v>
                </c:pt>
                <c:pt idx="198">
                  <c:v>8.6</c:v>
                </c:pt>
                <c:pt idx="199">
                  <c:v>6.9</c:v>
                </c:pt>
                <c:pt idx="200">
                  <c:v>7.6999999999999993</c:v>
                </c:pt>
                <c:pt idx="201">
                  <c:v>7</c:v>
                </c:pt>
                <c:pt idx="202">
                  <c:v>3.9999999999999991</c:v>
                </c:pt>
                <c:pt idx="203">
                  <c:v>3.8</c:v>
                </c:pt>
                <c:pt idx="204">
                  <c:v>2.5999999999999996</c:v>
                </c:pt>
                <c:pt idx="205">
                  <c:v>3.6000000000000005</c:v>
                </c:pt>
                <c:pt idx="206">
                  <c:v>2.7999999999999989</c:v>
                </c:pt>
                <c:pt idx="207">
                  <c:v>3.8000000000000007</c:v>
                </c:pt>
                <c:pt idx="208">
                  <c:v>4.0999999999999996</c:v>
                </c:pt>
                <c:pt idx="209">
                  <c:v>8.3999999999999986</c:v>
                </c:pt>
                <c:pt idx="210">
                  <c:v>3.3000000000000007</c:v>
                </c:pt>
                <c:pt idx="211">
                  <c:v>4.6000000000000005</c:v>
                </c:pt>
                <c:pt idx="212">
                  <c:v>6.1</c:v>
                </c:pt>
                <c:pt idx="213">
                  <c:v>6.7000000000000011</c:v>
                </c:pt>
                <c:pt idx="214">
                  <c:v>6.8999999999999995</c:v>
                </c:pt>
                <c:pt idx="215">
                  <c:v>6.6999999999999993</c:v>
                </c:pt>
                <c:pt idx="216">
                  <c:v>7.5</c:v>
                </c:pt>
                <c:pt idx="217">
                  <c:v>5.4</c:v>
                </c:pt>
                <c:pt idx="218">
                  <c:v>5.6</c:v>
                </c:pt>
                <c:pt idx="219">
                  <c:v>5.4</c:v>
                </c:pt>
                <c:pt idx="220">
                  <c:v>5.9</c:v>
                </c:pt>
                <c:pt idx="221">
                  <c:v>6.7000000000000011</c:v>
                </c:pt>
                <c:pt idx="222">
                  <c:v>6.6000000000000005</c:v>
                </c:pt>
                <c:pt idx="223">
                  <c:v>5.4000000000000012</c:v>
                </c:pt>
                <c:pt idx="224">
                  <c:v>6.9</c:v>
                </c:pt>
                <c:pt idx="225">
                  <c:v>6.2000000000000011</c:v>
                </c:pt>
                <c:pt idx="226">
                  <c:v>6.8000000000000007</c:v>
                </c:pt>
                <c:pt idx="227">
                  <c:v>4.8000000000000007</c:v>
                </c:pt>
                <c:pt idx="228">
                  <c:v>5.3000000000000007</c:v>
                </c:pt>
                <c:pt idx="229">
                  <c:v>6.1</c:v>
                </c:pt>
                <c:pt idx="230">
                  <c:v>3.9999999999999991</c:v>
                </c:pt>
                <c:pt idx="231">
                  <c:v>17.3</c:v>
                </c:pt>
                <c:pt idx="232">
                  <c:v>13.600000000000001</c:v>
                </c:pt>
                <c:pt idx="233">
                  <c:v>11.899999999999999</c:v>
                </c:pt>
                <c:pt idx="234">
                  <c:v>8.1</c:v>
                </c:pt>
                <c:pt idx="235">
                  <c:v>4.2</c:v>
                </c:pt>
                <c:pt idx="236">
                  <c:v>1.1999999999999993</c:v>
                </c:pt>
                <c:pt idx="237">
                  <c:v>-1</c:v>
                </c:pt>
                <c:pt idx="238">
                  <c:v>-7.7000000000000011</c:v>
                </c:pt>
                <c:pt idx="239">
                  <c:v>-8.1</c:v>
                </c:pt>
                <c:pt idx="240">
                  <c:v>-5.3</c:v>
                </c:pt>
                <c:pt idx="241">
                  <c:v>-4.1000000000000014</c:v>
                </c:pt>
                <c:pt idx="242">
                  <c:v>-2.2000000000000011</c:v>
                </c:pt>
                <c:pt idx="243">
                  <c:v>1.1000000000000014</c:v>
                </c:pt>
                <c:pt idx="244">
                  <c:v>9.9999999999999645E-2</c:v>
                </c:pt>
                <c:pt idx="245">
                  <c:v>1.5</c:v>
                </c:pt>
                <c:pt idx="246">
                  <c:v>-2.1000000000000005</c:v>
                </c:pt>
                <c:pt idx="247">
                  <c:v>-1.4000000000000004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FB-457E-8EAD-3B8FA2EDD120}"/>
            </c:ext>
          </c:extLst>
        </c:ser>
        <c:ser>
          <c:idx val="1"/>
          <c:order val="1"/>
          <c:tx>
            <c:strRef>
              <c:f>Estoques!$T$3</c:f>
              <c:strCache>
                <c:ptCount val="1"/>
                <c:pt idx="0">
                  <c:v>Média 10 anos</c:v>
                </c:pt>
              </c:strCache>
            </c:strRef>
          </c:tx>
          <c:spPr>
            <a:ln w="28575" cap="sq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4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FB-457E-8EAD-3B8FA2EDD1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Estoques!$A$4:$A$251</c:f>
              <c:numCache>
                <c:formatCode>m/d/yyyy</c:formatCode>
                <c:ptCount val="24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</c:numCache>
            </c:numRef>
          </c:cat>
          <c:val>
            <c:numRef>
              <c:f>Estoques!$T$4:$T$251</c:f>
              <c:numCache>
                <c:formatCode>General</c:formatCode>
                <c:ptCount val="248"/>
                <c:pt idx="127" formatCode="0.0">
                  <c:v>6.4768595041322321</c:v>
                </c:pt>
                <c:pt idx="128" formatCode="0.0">
                  <c:v>6.4768595041322321</c:v>
                </c:pt>
                <c:pt idx="129" formatCode="0.0">
                  <c:v>6.4768595041322321</c:v>
                </c:pt>
                <c:pt idx="130" formatCode="0.0">
                  <c:v>6.4768595041322321</c:v>
                </c:pt>
                <c:pt idx="131" formatCode="0.0">
                  <c:v>6.4768595041322321</c:v>
                </c:pt>
                <c:pt idx="132" formatCode="0.0">
                  <c:v>6.4768595041322321</c:v>
                </c:pt>
                <c:pt idx="133" formatCode="0.0">
                  <c:v>6.4768595041322321</c:v>
                </c:pt>
                <c:pt idx="134" formatCode="0.0">
                  <c:v>6.4768595041322321</c:v>
                </c:pt>
                <c:pt idx="135" formatCode="0.0">
                  <c:v>6.4768595041322321</c:v>
                </c:pt>
                <c:pt idx="136" formatCode="0.0">
                  <c:v>6.4768595041322321</c:v>
                </c:pt>
                <c:pt idx="137" formatCode="0.0">
                  <c:v>6.4768595041322321</c:v>
                </c:pt>
                <c:pt idx="138" formatCode="0.0">
                  <c:v>6.4768595041322321</c:v>
                </c:pt>
                <c:pt idx="139" formatCode="0.0">
                  <c:v>6.4768595041322321</c:v>
                </c:pt>
                <c:pt idx="140" formatCode="0.0">
                  <c:v>6.4768595041322321</c:v>
                </c:pt>
                <c:pt idx="141" formatCode="0.0">
                  <c:v>6.4768595041322321</c:v>
                </c:pt>
                <c:pt idx="142" formatCode="0.0">
                  <c:v>6.4768595041322321</c:v>
                </c:pt>
                <c:pt idx="143" formatCode="0.0">
                  <c:v>6.4768595041322321</c:v>
                </c:pt>
                <c:pt idx="144" formatCode="0.0">
                  <c:v>6.4768595041322321</c:v>
                </c:pt>
                <c:pt idx="145" formatCode="0.0">
                  <c:v>6.4768595041322321</c:v>
                </c:pt>
                <c:pt idx="146" formatCode="0.0">
                  <c:v>6.4768595041322321</c:v>
                </c:pt>
                <c:pt idx="147" formatCode="0.0">
                  <c:v>6.4768595041322321</c:v>
                </c:pt>
                <c:pt idx="148" formatCode="0.0">
                  <c:v>6.4768595041322321</c:v>
                </c:pt>
                <c:pt idx="149" formatCode="0.0">
                  <c:v>6.4768595041322321</c:v>
                </c:pt>
                <c:pt idx="150" formatCode="0.0">
                  <c:v>6.4768595041322321</c:v>
                </c:pt>
                <c:pt idx="151" formatCode="0.0">
                  <c:v>6.4768595041322321</c:v>
                </c:pt>
                <c:pt idx="152" formatCode="0.0">
                  <c:v>6.4768595041322321</c:v>
                </c:pt>
                <c:pt idx="153" formatCode="0.0">
                  <c:v>6.4768595041322321</c:v>
                </c:pt>
                <c:pt idx="154" formatCode="0.0">
                  <c:v>6.4768595041322321</c:v>
                </c:pt>
                <c:pt idx="155" formatCode="0.0">
                  <c:v>6.4768595041322321</c:v>
                </c:pt>
                <c:pt idx="156" formatCode="0.0">
                  <c:v>6.4768595041322321</c:v>
                </c:pt>
                <c:pt idx="157" formatCode="0.0">
                  <c:v>6.4768595041322321</c:v>
                </c:pt>
                <c:pt idx="158" formatCode="0.0">
                  <c:v>6.4768595041322321</c:v>
                </c:pt>
                <c:pt idx="159" formatCode="0.0">
                  <c:v>6.4768595041322321</c:v>
                </c:pt>
                <c:pt idx="160" formatCode="0.0">
                  <c:v>6.4768595041322321</c:v>
                </c:pt>
                <c:pt idx="161" formatCode="0.0">
                  <c:v>6.4768595041322321</c:v>
                </c:pt>
                <c:pt idx="162" formatCode="0.0">
                  <c:v>6.4768595041322321</c:v>
                </c:pt>
                <c:pt idx="163" formatCode="0.0">
                  <c:v>6.4768595041322321</c:v>
                </c:pt>
                <c:pt idx="164" formatCode="0.0">
                  <c:v>6.4768595041322321</c:v>
                </c:pt>
                <c:pt idx="165" formatCode="0.0">
                  <c:v>6.4768595041322321</c:v>
                </c:pt>
                <c:pt idx="166" formatCode="0.0">
                  <c:v>6.4768595041322321</c:v>
                </c:pt>
                <c:pt idx="167" formatCode="0.0">
                  <c:v>6.4768595041322321</c:v>
                </c:pt>
                <c:pt idx="168" formatCode="0.0">
                  <c:v>6.4768595041322321</c:v>
                </c:pt>
                <c:pt idx="169" formatCode="0.0">
                  <c:v>6.4768595041322321</c:v>
                </c:pt>
                <c:pt idx="170" formatCode="0.0">
                  <c:v>6.4768595041322321</c:v>
                </c:pt>
                <c:pt idx="171" formatCode="0.0">
                  <c:v>6.4768595041322321</c:v>
                </c:pt>
                <c:pt idx="172" formatCode="0.0">
                  <c:v>6.4768595041322321</c:v>
                </c:pt>
                <c:pt idx="173" formatCode="0.0">
                  <c:v>6.4768595041322321</c:v>
                </c:pt>
                <c:pt idx="174" formatCode="0.0">
                  <c:v>6.4768595041322321</c:v>
                </c:pt>
                <c:pt idx="175" formatCode="0.0">
                  <c:v>6.4768595041322321</c:v>
                </c:pt>
                <c:pt idx="176" formatCode="0.0">
                  <c:v>6.4768595041322321</c:v>
                </c:pt>
                <c:pt idx="177" formatCode="0.0">
                  <c:v>6.4768595041322321</c:v>
                </c:pt>
                <c:pt idx="178" formatCode="0.0">
                  <c:v>6.4768595041322321</c:v>
                </c:pt>
                <c:pt idx="179" formatCode="0.0">
                  <c:v>6.4768595041322321</c:v>
                </c:pt>
                <c:pt idx="180" formatCode="0.0">
                  <c:v>6.4768595041322321</c:v>
                </c:pt>
                <c:pt idx="181" formatCode="0.0">
                  <c:v>6.4768595041322321</c:v>
                </c:pt>
                <c:pt idx="182" formatCode="0.0">
                  <c:v>6.4768595041322321</c:v>
                </c:pt>
                <c:pt idx="183" formatCode="0.0">
                  <c:v>6.4768595041322321</c:v>
                </c:pt>
                <c:pt idx="184" formatCode="0.0">
                  <c:v>6.4768595041322321</c:v>
                </c:pt>
                <c:pt idx="185" formatCode="0.0">
                  <c:v>6.4768595041322321</c:v>
                </c:pt>
                <c:pt idx="186" formatCode="0.0">
                  <c:v>6.4768595041322321</c:v>
                </c:pt>
                <c:pt idx="187" formatCode="0.0">
                  <c:v>6.4768595041322321</c:v>
                </c:pt>
                <c:pt idx="188" formatCode="0.0">
                  <c:v>6.4768595041322321</c:v>
                </c:pt>
                <c:pt idx="189" formatCode="0.0">
                  <c:v>6.4768595041322321</c:v>
                </c:pt>
                <c:pt idx="190" formatCode="0.0">
                  <c:v>6.4768595041322321</c:v>
                </c:pt>
                <c:pt idx="191" formatCode="0.0">
                  <c:v>6.4768595041322321</c:v>
                </c:pt>
                <c:pt idx="192" formatCode="0.0">
                  <c:v>6.4768595041322321</c:v>
                </c:pt>
                <c:pt idx="193" formatCode="0.0">
                  <c:v>6.4768595041322321</c:v>
                </c:pt>
                <c:pt idx="194" formatCode="0.0">
                  <c:v>6.4768595041322321</c:v>
                </c:pt>
                <c:pt idx="195" formatCode="0.0">
                  <c:v>6.4768595041322321</c:v>
                </c:pt>
                <c:pt idx="196" formatCode="0.0">
                  <c:v>6.4768595041322321</c:v>
                </c:pt>
                <c:pt idx="197" formatCode="0.0">
                  <c:v>6.4768595041322321</c:v>
                </c:pt>
                <c:pt idx="198" formatCode="0.0">
                  <c:v>6.4768595041322321</c:v>
                </c:pt>
                <c:pt idx="199" formatCode="0.0">
                  <c:v>6.4768595041322321</c:v>
                </c:pt>
                <c:pt idx="200" formatCode="0.0">
                  <c:v>6.4768595041322321</c:v>
                </c:pt>
                <c:pt idx="201" formatCode="0.0">
                  <c:v>6.4768595041322321</c:v>
                </c:pt>
                <c:pt idx="202" formatCode="0.0">
                  <c:v>6.4768595041322321</c:v>
                </c:pt>
                <c:pt idx="203" formatCode="0.0">
                  <c:v>6.4768595041322321</c:v>
                </c:pt>
                <c:pt idx="204" formatCode="0.0">
                  <c:v>6.4768595041322321</c:v>
                </c:pt>
                <c:pt idx="205" formatCode="0.0">
                  <c:v>6.4768595041322321</c:v>
                </c:pt>
                <c:pt idx="206" formatCode="0.0">
                  <c:v>6.4768595041322321</c:v>
                </c:pt>
                <c:pt idx="207" formatCode="0.0">
                  <c:v>6.4768595041322321</c:v>
                </c:pt>
                <c:pt idx="208" formatCode="0.0">
                  <c:v>6.4768595041322321</c:v>
                </c:pt>
                <c:pt idx="209" formatCode="0.0">
                  <c:v>6.4768595041322321</c:v>
                </c:pt>
                <c:pt idx="210" formatCode="0.0">
                  <c:v>6.4768595041322321</c:v>
                </c:pt>
                <c:pt idx="211" formatCode="0.0">
                  <c:v>6.4768595041322321</c:v>
                </c:pt>
                <c:pt idx="212" formatCode="0.0">
                  <c:v>6.4768595041322321</c:v>
                </c:pt>
                <c:pt idx="213" formatCode="0.0">
                  <c:v>6.4768595041322321</c:v>
                </c:pt>
                <c:pt idx="214" formatCode="0.0">
                  <c:v>6.4768595041322321</c:v>
                </c:pt>
                <c:pt idx="215" formatCode="0.0">
                  <c:v>6.4768595041322321</c:v>
                </c:pt>
                <c:pt idx="216" formatCode="0.0">
                  <c:v>6.4768595041322321</c:v>
                </c:pt>
                <c:pt idx="217" formatCode="0.0">
                  <c:v>6.4768595041322321</c:v>
                </c:pt>
                <c:pt idx="218" formatCode="0.0">
                  <c:v>6.4768595041322321</c:v>
                </c:pt>
                <c:pt idx="219" formatCode="0.0">
                  <c:v>6.4768595041322321</c:v>
                </c:pt>
                <c:pt idx="220" formatCode="0.0">
                  <c:v>6.4768595041322321</c:v>
                </c:pt>
                <c:pt idx="221" formatCode="0.0">
                  <c:v>6.4768595041322321</c:v>
                </c:pt>
                <c:pt idx="222" formatCode="0.0">
                  <c:v>6.4768595041322321</c:v>
                </c:pt>
                <c:pt idx="223" formatCode="0.0">
                  <c:v>6.4768595041322321</c:v>
                </c:pt>
                <c:pt idx="224" formatCode="0.0">
                  <c:v>6.4768595041322321</c:v>
                </c:pt>
                <c:pt idx="225" formatCode="0.0">
                  <c:v>6.4768595041322321</c:v>
                </c:pt>
                <c:pt idx="226" formatCode="0.0">
                  <c:v>6.4768595041322321</c:v>
                </c:pt>
                <c:pt idx="227" formatCode="0.0">
                  <c:v>6.4768595041322321</c:v>
                </c:pt>
                <c:pt idx="228" formatCode="0.0">
                  <c:v>6.4768595041322321</c:v>
                </c:pt>
                <c:pt idx="229" formatCode="0.0">
                  <c:v>6.4768595041322321</c:v>
                </c:pt>
                <c:pt idx="230" formatCode="0.0">
                  <c:v>6.4768595041322321</c:v>
                </c:pt>
                <c:pt idx="231" formatCode="0.0">
                  <c:v>6.4768595041322321</c:v>
                </c:pt>
                <c:pt idx="232" formatCode="0.0">
                  <c:v>6.4768595041322321</c:v>
                </c:pt>
                <c:pt idx="233" formatCode="0.0">
                  <c:v>6.4768595041322321</c:v>
                </c:pt>
                <c:pt idx="234" formatCode="0.0">
                  <c:v>6.4768595041322321</c:v>
                </c:pt>
                <c:pt idx="235" formatCode="0.0">
                  <c:v>6.4768595041322321</c:v>
                </c:pt>
                <c:pt idx="236" formatCode="0.0">
                  <c:v>6.4768595041322321</c:v>
                </c:pt>
                <c:pt idx="237" formatCode="0.0">
                  <c:v>6.4768595041322321</c:v>
                </c:pt>
                <c:pt idx="238" formatCode="0.0">
                  <c:v>6.4768595041322321</c:v>
                </c:pt>
                <c:pt idx="239" formatCode="0.0">
                  <c:v>6.4768595041322321</c:v>
                </c:pt>
                <c:pt idx="240" formatCode="0.0">
                  <c:v>6.4768595041322321</c:v>
                </c:pt>
                <c:pt idx="241" formatCode="0.0">
                  <c:v>6.4768595041322321</c:v>
                </c:pt>
                <c:pt idx="242" formatCode="0.0">
                  <c:v>6.4768595041322321</c:v>
                </c:pt>
                <c:pt idx="243" formatCode="0.0">
                  <c:v>6.4768595041322321</c:v>
                </c:pt>
                <c:pt idx="244" formatCode="0.0">
                  <c:v>6.4768595041322321</c:v>
                </c:pt>
                <c:pt idx="245" formatCode="0.0">
                  <c:v>6.4768595041322321</c:v>
                </c:pt>
                <c:pt idx="246" formatCode="0.0">
                  <c:v>6.4768595041322321</c:v>
                </c:pt>
                <c:pt idx="247" formatCode="0.0">
                  <c:v>6.4768595041322321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B2FB-457E-8EAD-3B8FA2EDD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52136"/>
        <c:axId val="606150960"/>
        <c:extLst xmlns:c16r2="http://schemas.microsoft.com/office/drawing/2015/06/chart"/>
      </c:lineChart>
      <c:dateAx>
        <c:axId val="606152136"/>
        <c:scaling>
          <c:orientation val="minMax"/>
          <c:min val="37104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6150960"/>
        <c:crosses val="autoZero"/>
        <c:auto val="1"/>
        <c:lblOffset val="100"/>
        <c:baseTimeUnit val="months"/>
        <c:majorUnit val="24"/>
        <c:majorTimeUnit val="months"/>
      </c:dateAx>
      <c:valAx>
        <c:axId val="606150960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61521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1.9754373350028481E-2"/>
          <c:y val="0.12265273326438993"/>
          <c:w val="0.92191730392673421"/>
          <c:h val="0.14842271296536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>
                <a:latin typeface="+mj-lt"/>
              </a:rPr>
              <a:t>Anfavea - Veículos Novos</a:t>
            </a:r>
          </a:p>
          <a:p>
            <a:pPr>
              <a:defRPr/>
            </a:pPr>
            <a:r>
              <a:rPr lang="pt-BR" sz="1400" b="0" dirty="0"/>
              <a:t>(Em milhares de veículos</a:t>
            </a:r>
            <a:r>
              <a:rPr lang="pt-BR" sz="1400" b="0" baseline="0" dirty="0"/>
              <a:t>)</a:t>
            </a:r>
            <a:endParaRPr lang="pt-BR" sz="1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Veículos produzidos, com ajuste sazonal</c:v>
          </c:tx>
          <c:spPr>
            <a:ln w="25400">
              <a:solidFill>
                <a:srgbClr val="246CAF"/>
              </a:solidFill>
              <a:prstDash val="solid"/>
            </a:ln>
          </c:spPr>
          <c:marker>
            <c:symbol val="none"/>
          </c:marker>
          <c:cat>
            <c:numRef>
              <c:f>Gráfico4!$A$2:$A$50</c:f>
              <c:numCache>
                <c:formatCode>mmm\-yy</c:formatCode>
                <c:ptCount val="49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  <c:pt idx="48">
                  <c:v>44409</c:v>
                </c:pt>
              </c:numCache>
            </c:numRef>
          </c:cat>
          <c:val>
            <c:numRef>
              <c:f>Gráfico4!$B$2:$B$50</c:f>
              <c:numCache>
                <c:formatCode>#.##000</c:formatCode>
                <c:ptCount val="49"/>
                <c:pt idx="0">
                  <c:v>232.74748764999998</c:v>
                </c:pt>
                <c:pt idx="1">
                  <c:v>243.24917584000002</c:v>
                </c:pt>
                <c:pt idx="2">
                  <c:v>232.43413424000002</c:v>
                </c:pt>
                <c:pt idx="3">
                  <c:v>236.81114993000003</c:v>
                </c:pt>
                <c:pt idx="4">
                  <c:v>252.94567598</c:v>
                </c:pt>
                <c:pt idx="5">
                  <c:v>244.11964236</c:v>
                </c:pt>
                <c:pt idx="6">
                  <c:v>230.96148366</c:v>
                </c:pt>
                <c:pt idx="7">
                  <c:v>260.93835109999998</c:v>
                </c:pt>
                <c:pt idx="8">
                  <c:v>265.57283403999998</c:v>
                </c:pt>
                <c:pt idx="9">
                  <c:v>188.63444139000001</c:v>
                </c:pt>
                <c:pt idx="10">
                  <c:v>264.08173077999999</c:v>
                </c:pt>
                <c:pt idx="11">
                  <c:v>241.49402728999999</c:v>
                </c:pt>
                <c:pt idx="12">
                  <c:v>264.63472388000002</c:v>
                </c:pt>
                <c:pt idx="13">
                  <c:v>230.16472372000001</c:v>
                </c:pt>
                <c:pt idx="14">
                  <c:v>240.99571244000001</c:v>
                </c:pt>
                <c:pt idx="15">
                  <c:v>232.37803077000001</c:v>
                </c:pt>
                <c:pt idx="16">
                  <c:v>214.01036999000002</c:v>
                </c:pt>
                <c:pt idx="17">
                  <c:v>222.78618911999999</c:v>
                </c:pt>
                <c:pt idx="18">
                  <c:v>272.45584545000003</c:v>
                </c:pt>
                <c:pt idx="19">
                  <c:v>237.82692674</c:v>
                </c:pt>
                <c:pt idx="20">
                  <c:v>269.36173762999999</c:v>
                </c:pt>
                <c:pt idx="21">
                  <c:v>251.37574110000003</c:v>
                </c:pt>
                <c:pt idx="22">
                  <c:v>245.59207616</c:v>
                </c:pt>
                <c:pt idx="23">
                  <c:v>263.36209617999998</c:v>
                </c:pt>
                <c:pt idx="24">
                  <c:v>248.85499630999999</c:v>
                </c:pt>
                <c:pt idx="25">
                  <c:v>247.91338250999999</c:v>
                </c:pt>
                <c:pt idx="26">
                  <c:v>264.24644280000001</c:v>
                </c:pt>
                <c:pt idx="27">
                  <c:v>217.29519260999999</c:v>
                </c:pt>
                <c:pt idx="28">
                  <c:v>200.89171438</c:v>
                </c:pt>
                <c:pt idx="29">
                  <c:v>213.87797071</c:v>
                </c:pt>
                <c:pt idx="30">
                  <c:v>218.09109051000002</c:v>
                </c:pt>
                <c:pt idx="31">
                  <c:v>187.79810663000001</c:v>
                </c:pt>
                <c:pt idx="32">
                  <c:v>3.4035668800000001</c:v>
                </c:pt>
                <c:pt idx="33">
                  <c:v>27.118801859999998</c:v>
                </c:pt>
                <c:pt idx="34">
                  <c:v>105.50075948</c:v>
                </c:pt>
                <c:pt idx="35">
                  <c:v>168.79040739999999</c:v>
                </c:pt>
                <c:pt idx="36">
                  <c:v>195.64341761</c:v>
                </c:pt>
                <c:pt idx="37">
                  <c:v>214.88595426000001</c:v>
                </c:pt>
                <c:pt idx="38">
                  <c:v>213.61356421000002</c:v>
                </c:pt>
                <c:pt idx="39">
                  <c:v>227.42697217</c:v>
                </c:pt>
                <c:pt idx="40">
                  <c:v>234.08666849000002</c:v>
                </c:pt>
                <c:pt idx="41">
                  <c:v>228.04784377999999</c:v>
                </c:pt>
                <c:pt idx="42">
                  <c:v>207.11023867</c:v>
                </c:pt>
                <c:pt idx="43">
                  <c:v>196.83214421999998</c:v>
                </c:pt>
                <c:pt idx="44">
                  <c:v>193.22852265</c:v>
                </c:pt>
                <c:pt idx="45">
                  <c:v>178.17124910999999</c:v>
                </c:pt>
                <c:pt idx="46">
                  <c:v>174.7646239</c:v>
                </c:pt>
                <c:pt idx="47">
                  <c:v>166.60134337</c:v>
                </c:pt>
                <c:pt idx="48">
                  <c:v>148.65625616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36-4434-8F7A-9B82C60EE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54096"/>
        <c:axId val="606151352"/>
      </c:lineChart>
      <c:dateAx>
        <c:axId val="606154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6151352"/>
        <c:crossesAt val="3403.566879466176"/>
        <c:auto val="1"/>
        <c:lblOffset val="100"/>
        <c:baseTimeUnit val="months"/>
      </c:dateAx>
      <c:valAx>
        <c:axId val="606151352"/>
        <c:scaling>
          <c:orientation val="minMax"/>
          <c:max val="283"/>
          <c:min val="3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6154096"/>
        <c:crosses val="autoZero"/>
        <c:crossBetween val="midCat"/>
        <c:majorUnit val="30"/>
      </c:valAx>
      <c:spPr>
        <a:solidFill>
          <a:srgbClr val="FFFFFF"/>
        </a:solidFill>
        <a:ln>
          <a:noFill/>
        </a:ln>
      </c:spPr>
    </c:plotArea>
    <c:legend>
      <c:legendPos val="b"/>
      <c:layout/>
      <c:overlay val="0"/>
      <c:spPr>
        <a:noFill/>
        <a:ln>
          <a:noFill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/>
        <a:lstStyle/>
        <a:p>
          <a:pPr>
            <a:defRPr sz="100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 dirty="0">
                <a:latin typeface="+mj-lt"/>
              </a:rPr>
              <a:t>IPCA</a:t>
            </a:r>
          </a:p>
          <a:p>
            <a:pPr>
              <a:defRPr sz="2400">
                <a:latin typeface="+mj-lt"/>
              </a:defRPr>
            </a:pPr>
            <a:r>
              <a:rPr lang="pt-BR" sz="1800" b="1" dirty="0">
                <a:latin typeface="+mj-lt"/>
              </a:rPr>
              <a:t>(Var.%</a:t>
            </a:r>
            <a:r>
              <a:rPr lang="pt-BR" sz="1800" b="1" baseline="0" dirty="0">
                <a:latin typeface="+mj-lt"/>
              </a:rPr>
              <a:t> 12 meses)</a:t>
            </a:r>
            <a:endParaRPr lang="pt-BR" sz="1800" b="1" dirty="0">
              <a:latin typeface="+mj-lt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Var%12 IPCA - Índice de Preços ao Consumidor Ampliado (Dez/9  </c:v>
          </c:tx>
          <c:spPr>
            <a:ln w="57150">
              <a:solidFill>
                <a:schemeClr val="accent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Gráfico1!$A$2:$A$158</c:f>
              <c:numCache>
                <c:formatCode>mmm\-yy</c:formatCode>
                <c:ptCount val="157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</c:numCache>
            </c:numRef>
          </c:cat>
          <c:val>
            <c:numRef>
              <c:f>Gráfico1!$B$2:$B$158</c:f>
              <c:numCache>
                <c:formatCode>#.##000</c:formatCode>
                <c:ptCount val="157"/>
                <c:pt idx="0">
                  <c:v>6.1658200000000001</c:v>
                </c:pt>
                <c:pt idx="1">
                  <c:v>6.2505300000000004</c:v>
                </c:pt>
                <c:pt idx="2">
                  <c:v>6.4095300000000002</c:v>
                </c:pt>
                <c:pt idx="3">
                  <c:v>6.3886000000000003</c:v>
                </c:pt>
                <c:pt idx="4">
                  <c:v>5.9027200000000004</c:v>
                </c:pt>
                <c:pt idx="5">
                  <c:v>5.83934</c:v>
                </c:pt>
                <c:pt idx="6">
                  <c:v>5.9025400000000001</c:v>
                </c:pt>
                <c:pt idx="7">
                  <c:v>5.6071200000000001</c:v>
                </c:pt>
                <c:pt idx="8">
                  <c:v>5.5337800000000001</c:v>
                </c:pt>
                <c:pt idx="9">
                  <c:v>5.19862</c:v>
                </c:pt>
                <c:pt idx="10">
                  <c:v>4.8015699999999999</c:v>
                </c:pt>
                <c:pt idx="11">
                  <c:v>4.4993999999999996</c:v>
                </c:pt>
                <c:pt idx="12">
                  <c:v>4.3638500000000002</c:v>
                </c:pt>
                <c:pt idx="13">
                  <c:v>4.3430999999999997</c:v>
                </c:pt>
                <c:pt idx="14">
                  <c:v>4.1663899999999998</c:v>
                </c:pt>
                <c:pt idx="15">
                  <c:v>4.21835</c:v>
                </c:pt>
                <c:pt idx="16">
                  <c:v>4.3116500000000002</c:v>
                </c:pt>
                <c:pt idx="17">
                  <c:v>4.5920899999999998</c:v>
                </c:pt>
                <c:pt idx="18">
                  <c:v>4.8311000000000002</c:v>
                </c:pt>
                <c:pt idx="19">
                  <c:v>5.1660000000000004</c:v>
                </c:pt>
                <c:pt idx="20">
                  <c:v>5.2602599999999997</c:v>
                </c:pt>
                <c:pt idx="21">
                  <c:v>5.2183999999999999</c:v>
                </c:pt>
                <c:pt idx="22">
                  <c:v>4.8410900000000003</c:v>
                </c:pt>
                <c:pt idx="23">
                  <c:v>4.60053</c:v>
                </c:pt>
                <c:pt idx="24">
                  <c:v>4.4855400000000003</c:v>
                </c:pt>
                <c:pt idx="25">
                  <c:v>4.7042200000000003</c:v>
                </c:pt>
                <c:pt idx="26">
                  <c:v>5.1950599999999998</c:v>
                </c:pt>
                <c:pt idx="27">
                  <c:v>5.6348500000000001</c:v>
                </c:pt>
                <c:pt idx="28">
                  <c:v>5.90869</c:v>
                </c:pt>
                <c:pt idx="29">
                  <c:v>5.9929899999999998</c:v>
                </c:pt>
                <c:pt idx="30">
                  <c:v>6.01417</c:v>
                </c:pt>
                <c:pt idx="31">
                  <c:v>6.2989899999999999</c:v>
                </c:pt>
                <c:pt idx="32">
                  <c:v>6.5102599999999997</c:v>
                </c:pt>
                <c:pt idx="33">
                  <c:v>6.5527800000000003</c:v>
                </c:pt>
                <c:pt idx="34">
                  <c:v>6.7125500000000002</c:v>
                </c:pt>
                <c:pt idx="35">
                  <c:v>6.8726000000000003</c:v>
                </c:pt>
                <c:pt idx="36">
                  <c:v>7.2252299999999998</c:v>
                </c:pt>
                <c:pt idx="37">
                  <c:v>7.3109000000000002</c:v>
                </c:pt>
                <c:pt idx="38">
                  <c:v>6.9701000000000004</c:v>
                </c:pt>
                <c:pt idx="39">
                  <c:v>6.6413099999999998</c:v>
                </c:pt>
                <c:pt idx="40">
                  <c:v>6.5033500000000002</c:v>
                </c:pt>
                <c:pt idx="41">
                  <c:v>6.218</c:v>
                </c:pt>
                <c:pt idx="42">
                  <c:v>5.8490900000000003</c:v>
                </c:pt>
                <c:pt idx="43">
                  <c:v>5.2399899999999997</c:v>
                </c:pt>
                <c:pt idx="44">
                  <c:v>5.1041699999999999</c:v>
                </c:pt>
                <c:pt idx="45">
                  <c:v>4.9888700000000004</c:v>
                </c:pt>
                <c:pt idx="46">
                  <c:v>4.9154299999999997</c:v>
                </c:pt>
                <c:pt idx="47">
                  <c:v>5.19841</c:v>
                </c:pt>
                <c:pt idx="48">
                  <c:v>5.24038</c:v>
                </c:pt>
                <c:pt idx="49">
                  <c:v>5.2821999999999996</c:v>
                </c:pt>
                <c:pt idx="50">
                  <c:v>5.4498300000000004</c:v>
                </c:pt>
                <c:pt idx="51">
                  <c:v>5.5338399999999996</c:v>
                </c:pt>
                <c:pt idx="52">
                  <c:v>5.8385899999999999</c:v>
                </c:pt>
                <c:pt idx="53">
                  <c:v>6.1543400000000004</c:v>
                </c:pt>
                <c:pt idx="54">
                  <c:v>6.3129099999999996</c:v>
                </c:pt>
                <c:pt idx="55">
                  <c:v>6.5887700000000002</c:v>
                </c:pt>
                <c:pt idx="56">
                  <c:v>6.4935099999999997</c:v>
                </c:pt>
                <c:pt idx="57">
                  <c:v>6.5041399999999996</c:v>
                </c:pt>
                <c:pt idx="58">
                  <c:v>6.6959200000000001</c:v>
                </c:pt>
                <c:pt idx="59">
                  <c:v>6.2706900000000001</c:v>
                </c:pt>
                <c:pt idx="60">
                  <c:v>6.0907600000000004</c:v>
                </c:pt>
                <c:pt idx="61">
                  <c:v>5.8586200000000002</c:v>
                </c:pt>
                <c:pt idx="62">
                  <c:v>5.8374800000000002</c:v>
                </c:pt>
                <c:pt idx="63">
                  <c:v>5.7744099999999996</c:v>
                </c:pt>
                <c:pt idx="64">
                  <c:v>5.9106800000000002</c:v>
                </c:pt>
                <c:pt idx="65">
                  <c:v>5.58507</c:v>
                </c:pt>
                <c:pt idx="66">
                  <c:v>5.6795200000000001</c:v>
                </c:pt>
                <c:pt idx="67">
                  <c:v>6.1528900000000002</c:v>
                </c:pt>
                <c:pt idx="68">
                  <c:v>6.2795500000000004</c:v>
                </c:pt>
                <c:pt idx="69">
                  <c:v>6.37486</c:v>
                </c:pt>
                <c:pt idx="70">
                  <c:v>6.5232799999999997</c:v>
                </c:pt>
                <c:pt idx="71">
                  <c:v>6.50223</c:v>
                </c:pt>
                <c:pt idx="72">
                  <c:v>6.5129700000000001</c:v>
                </c:pt>
                <c:pt idx="73">
                  <c:v>6.7464700000000004</c:v>
                </c:pt>
                <c:pt idx="74">
                  <c:v>6.5872400000000004</c:v>
                </c:pt>
                <c:pt idx="75">
                  <c:v>6.5552900000000003</c:v>
                </c:pt>
                <c:pt idx="76">
                  <c:v>6.40747</c:v>
                </c:pt>
                <c:pt idx="77">
                  <c:v>7.13774</c:v>
                </c:pt>
                <c:pt idx="78">
                  <c:v>7.7015900000000004</c:v>
                </c:pt>
                <c:pt idx="79">
                  <c:v>8.1285000000000007</c:v>
                </c:pt>
                <c:pt idx="80">
                  <c:v>8.1714900000000004</c:v>
                </c:pt>
                <c:pt idx="81">
                  <c:v>8.4729399999999995</c:v>
                </c:pt>
                <c:pt idx="82">
                  <c:v>8.8944299999999998</c:v>
                </c:pt>
                <c:pt idx="83">
                  <c:v>9.5583899999999993</c:v>
                </c:pt>
                <c:pt idx="84">
                  <c:v>9.5254799999999999</c:v>
                </c:pt>
                <c:pt idx="85">
                  <c:v>9.4927899999999994</c:v>
                </c:pt>
                <c:pt idx="86">
                  <c:v>9.9288900000000009</c:v>
                </c:pt>
                <c:pt idx="87">
                  <c:v>10.475770000000001</c:v>
                </c:pt>
                <c:pt idx="88">
                  <c:v>10.673030000000001</c:v>
                </c:pt>
                <c:pt idx="89">
                  <c:v>10.70581</c:v>
                </c:pt>
                <c:pt idx="90">
                  <c:v>10.355880000000001</c:v>
                </c:pt>
                <c:pt idx="91">
                  <c:v>9.3863699999999994</c:v>
                </c:pt>
                <c:pt idx="92">
                  <c:v>9.2777899999999995</c:v>
                </c:pt>
                <c:pt idx="93">
                  <c:v>9.3211899999999996</c:v>
                </c:pt>
                <c:pt idx="94">
                  <c:v>8.84375</c:v>
                </c:pt>
                <c:pt idx="95">
                  <c:v>8.7357700000000005</c:v>
                </c:pt>
                <c:pt idx="96">
                  <c:v>8.9745000000000008</c:v>
                </c:pt>
                <c:pt idx="97">
                  <c:v>8.4759700000000002</c:v>
                </c:pt>
                <c:pt idx="98">
                  <c:v>7.8736699999999997</c:v>
                </c:pt>
                <c:pt idx="99">
                  <c:v>6.9873799999999999</c:v>
                </c:pt>
                <c:pt idx="100">
                  <c:v>6.2879899999999997</c:v>
                </c:pt>
                <c:pt idx="101">
                  <c:v>5.3540200000000002</c:v>
                </c:pt>
                <c:pt idx="102">
                  <c:v>4.7589100000000002</c:v>
                </c:pt>
                <c:pt idx="103">
                  <c:v>4.57111</c:v>
                </c:pt>
                <c:pt idx="104">
                  <c:v>4.0825199999999997</c:v>
                </c:pt>
                <c:pt idx="105">
                  <c:v>3.5972599999999999</c:v>
                </c:pt>
                <c:pt idx="106">
                  <c:v>2.9985599999999999</c:v>
                </c:pt>
                <c:pt idx="107">
                  <c:v>2.71163</c:v>
                </c:pt>
                <c:pt idx="108">
                  <c:v>2.4559099999999998</c:v>
                </c:pt>
                <c:pt idx="109">
                  <c:v>2.53769</c:v>
                </c:pt>
                <c:pt idx="110">
                  <c:v>2.7013199999999999</c:v>
                </c:pt>
                <c:pt idx="111">
                  <c:v>2.8037899999999998</c:v>
                </c:pt>
                <c:pt idx="112">
                  <c:v>2.9474200000000002</c:v>
                </c:pt>
                <c:pt idx="113">
                  <c:v>2.8551199999999999</c:v>
                </c:pt>
                <c:pt idx="114">
                  <c:v>2.8448899999999999</c:v>
                </c:pt>
                <c:pt idx="115">
                  <c:v>2.6808000000000001</c:v>
                </c:pt>
                <c:pt idx="116">
                  <c:v>2.7627999999999999</c:v>
                </c:pt>
                <c:pt idx="117">
                  <c:v>2.85501</c:v>
                </c:pt>
                <c:pt idx="118">
                  <c:v>4.3910999999999998</c:v>
                </c:pt>
                <c:pt idx="119">
                  <c:v>4.4848400000000002</c:v>
                </c:pt>
                <c:pt idx="120">
                  <c:v>4.1930199999999997</c:v>
                </c:pt>
                <c:pt idx="121">
                  <c:v>4.5259799999999997</c:v>
                </c:pt>
                <c:pt idx="122">
                  <c:v>4.5570300000000001</c:v>
                </c:pt>
                <c:pt idx="123">
                  <c:v>4.04603</c:v>
                </c:pt>
                <c:pt idx="124">
                  <c:v>3.7455799999999999</c:v>
                </c:pt>
                <c:pt idx="125">
                  <c:v>3.7765300000000002</c:v>
                </c:pt>
                <c:pt idx="126">
                  <c:v>3.8902299999999999</c:v>
                </c:pt>
                <c:pt idx="127">
                  <c:v>4.5752800000000002</c:v>
                </c:pt>
                <c:pt idx="128">
                  <c:v>4.9405099999999997</c:v>
                </c:pt>
                <c:pt idx="129">
                  <c:v>4.6582600000000003</c:v>
                </c:pt>
                <c:pt idx="130">
                  <c:v>3.3662700000000001</c:v>
                </c:pt>
                <c:pt idx="131">
                  <c:v>3.2220200000000001</c:v>
                </c:pt>
                <c:pt idx="132">
                  <c:v>3.42862</c:v>
                </c:pt>
                <c:pt idx="133">
                  <c:v>2.8934199999999999</c:v>
                </c:pt>
                <c:pt idx="134">
                  <c:v>2.5350299999999999</c:v>
                </c:pt>
                <c:pt idx="135">
                  <c:v>3.2749100000000002</c:v>
                </c:pt>
                <c:pt idx="136">
                  <c:v>4.3061499999999997</c:v>
                </c:pt>
                <c:pt idx="137">
                  <c:v>4.19177</c:v>
                </c:pt>
                <c:pt idx="138">
                  <c:v>4.0051100000000002</c:v>
                </c:pt>
                <c:pt idx="139">
                  <c:v>3.3031600000000001</c:v>
                </c:pt>
                <c:pt idx="140">
                  <c:v>2.3992800000000001</c:v>
                </c:pt>
                <c:pt idx="141">
                  <c:v>1.8777299999999999</c:v>
                </c:pt>
                <c:pt idx="142">
                  <c:v>2.1324200000000002</c:v>
                </c:pt>
                <c:pt idx="143">
                  <c:v>2.3056199999999998</c:v>
                </c:pt>
                <c:pt idx="144">
                  <c:v>2.4384600000000001</c:v>
                </c:pt>
                <c:pt idx="145">
                  <c:v>3.1353300000000002</c:v>
                </c:pt>
                <c:pt idx="146">
                  <c:v>3.9183500000000002</c:v>
                </c:pt>
                <c:pt idx="147">
                  <c:v>4.3112199999999996</c:v>
                </c:pt>
                <c:pt idx="148">
                  <c:v>4.5174599999999998</c:v>
                </c:pt>
                <c:pt idx="149">
                  <c:v>4.5591999999999997</c:v>
                </c:pt>
                <c:pt idx="150">
                  <c:v>5.1953800000000001</c:v>
                </c:pt>
                <c:pt idx="151">
                  <c:v>6.0994799999999998</c:v>
                </c:pt>
                <c:pt idx="152">
                  <c:v>6.7592999999999996</c:v>
                </c:pt>
                <c:pt idx="153">
                  <c:v>8.0560700000000001</c:v>
                </c:pt>
                <c:pt idx="154">
                  <c:v>8.3470700000000004</c:v>
                </c:pt>
                <c:pt idx="155">
                  <c:v>8.9948200000000007</c:v>
                </c:pt>
                <c:pt idx="156">
                  <c:v>9.6797699999999995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9F-43BE-88A4-5C231B5F7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51744"/>
        <c:axId val="606152920"/>
      </c:lineChart>
      <c:dateAx>
        <c:axId val="606151744"/>
        <c:scaling>
          <c:orientation val="minMax"/>
          <c:min val="4002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6152920"/>
        <c:crossesAt val="1.612884826527752"/>
        <c:auto val="1"/>
        <c:lblOffset val="100"/>
        <c:baseTimeUnit val="months"/>
        <c:majorUnit val="24"/>
        <c:majorTimeUnit val="months"/>
      </c:dateAx>
      <c:valAx>
        <c:axId val="606152920"/>
        <c:scaling>
          <c:orientation val="minMax"/>
          <c:max val="10.970647407353008"/>
          <c:min val="1.612884826527752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6151744"/>
        <c:crosses val="autoZero"/>
        <c:crossBetween val="midCat"/>
        <c:majorUnit val="0.93577625808252562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Brasil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Aperto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Monetário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Projetado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Juro</a:t>
            </a:r>
            <a:r>
              <a:rPr lang="en-US" dirty="0">
                <a:solidFill>
                  <a:schemeClr val="tx1"/>
                </a:solidFill>
              </a:rPr>
              <a:t> real ex-ante, </a:t>
            </a:r>
            <a:r>
              <a:rPr lang="en-US" dirty="0" err="1">
                <a:solidFill>
                  <a:schemeClr val="tx1"/>
                </a:solidFill>
              </a:rPr>
              <a:t>a.a</a:t>
            </a:r>
            <a:r>
              <a:rPr lang="en-US" dirty="0">
                <a:solidFill>
                  <a:schemeClr val="tx1"/>
                </a:solidFill>
              </a:rPr>
              <a:t>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Gráfico1!$A$2:$A$121</c:f>
              <c:numCache>
                <c:formatCode>mmm\-yy</c:formatCode>
                <c:ptCount val="1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  <c:pt idx="20">
                  <c:v>41699</c:v>
                </c:pt>
                <c:pt idx="21">
                  <c:v>41730</c:v>
                </c:pt>
                <c:pt idx="22">
                  <c:v>41760</c:v>
                </c:pt>
                <c:pt idx="23">
                  <c:v>41791</c:v>
                </c:pt>
                <c:pt idx="24">
                  <c:v>41821</c:v>
                </c:pt>
                <c:pt idx="25">
                  <c:v>41852</c:v>
                </c:pt>
                <c:pt idx="26">
                  <c:v>41883</c:v>
                </c:pt>
                <c:pt idx="27">
                  <c:v>41913</c:v>
                </c:pt>
                <c:pt idx="28">
                  <c:v>41944</c:v>
                </c:pt>
                <c:pt idx="29">
                  <c:v>41974</c:v>
                </c:pt>
                <c:pt idx="30">
                  <c:v>42005</c:v>
                </c:pt>
                <c:pt idx="31">
                  <c:v>42036</c:v>
                </c:pt>
                <c:pt idx="32">
                  <c:v>42064</c:v>
                </c:pt>
                <c:pt idx="33">
                  <c:v>42095</c:v>
                </c:pt>
                <c:pt idx="34">
                  <c:v>42125</c:v>
                </c:pt>
                <c:pt idx="35">
                  <c:v>42156</c:v>
                </c:pt>
                <c:pt idx="36">
                  <c:v>42186</c:v>
                </c:pt>
                <c:pt idx="37">
                  <c:v>42217</c:v>
                </c:pt>
                <c:pt idx="38">
                  <c:v>42248</c:v>
                </c:pt>
                <c:pt idx="39">
                  <c:v>42278</c:v>
                </c:pt>
                <c:pt idx="40">
                  <c:v>42309</c:v>
                </c:pt>
                <c:pt idx="41">
                  <c:v>42339</c:v>
                </c:pt>
                <c:pt idx="42">
                  <c:v>42370</c:v>
                </c:pt>
                <c:pt idx="43">
                  <c:v>42401</c:v>
                </c:pt>
                <c:pt idx="44">
                  <c:v>42430</c:v>
                </c:pt>
                <c:pt idx="45">
                  <c:v>42461</c:v>
                </c:pt>
                <c:pt idx="46">
                  <c:v>42491</c:v>
                </c:pt>
                <c:pt idx="47">
                  <c:v>42522</c:v>
                </c:pt>
                <c:pt idx="48">
                  <c:v>42552</c:v>
                </c:pt>
                <c:pt idx="49">
                  <c:v>42583</c:v>
                </c:pt>
                <c:pt idx="50">
                  <c:v>42614</c:v>
                </c:pt>
                <c:pt idx="51">
                  <c:v>42644</c:v>
                </c:pt>
                <c:pt idx="52">
                  <c:v>42675</c:v>
                </c:pt>
                <c:pt idx="53">
                  <c:v>42705</c:v>
                </c:pt>
                <c:pt idx="54">
                  <c:v>42736</c:v>
                </c:pt>
                <c:pt idx="55">
                  <c:v>42767</c:v>
                </c:pt>
                <c:pt idx="56">
                  <c:v>42795</c:v>
                </c:pt>
                <c:pt idx="57">
                  <c:v>42826</c:v>
                </c:pt>
                <c:pt idx="58">
                  <c:v>42856</c:v>
                </c:pt>
                <c:pt idx="59">
                  <c:v>42887</c:v>
                </c:pt>
                <c:pt idx="60">
                  <c:v>42917</c:v>
                </c:pt>
                <c:pt idx="61">
                  <c:v>42948</c:v>
                </c:pt>
                <c:pt idx="62">
                  <c:v>42979</c:v>
                </c:pt>
                <c:pt idx="63">
                  <c:v>43009</c:v>
                </c:pt>
                <c:pt idx="64">
                  <c:v>43040</c:v>
                </c:pt>
                <c:pt idx="65">
                  <c:v>43070</c:v>
                </c:pt>
                <c:pt idx="66">
                  <c:v>43101</c:v>
                </c:pt>
                <c:pt idx="67">
                  <c:v>43132</c:v>
                </c:pt>
                <c:pt idx="68">
                  <c:v>43160</c:v>
                </c:pt>
                <c:pt idx="69">
                  <c:v>43191</c:v>
                </c:pt>
                <c:pt idx="70">
                  <c:v>43221</c:v>
                </c:pt>
                <c:pt idx="71">
                  <c:v>43252</c:v>
                </c:pt>
                <c:pt idx="72">
                  <c:v>43282</c:v>
                </c:pt>
                <c:pt idx="73">
                  <c:v>43313</c:v>
                </c:pt>
                <c:pt idx="74">
                  <c:v>43344</c:v>
                </c:pt>
                <c:pt idx="75">
                  <c:v>43374</c:v>
                </c:pt>
                <c:pt idx="76">
                  <c:v>43405</c:v>
                </c:pt>
                <c:pt idx="77">
                  <c:v>43435</c:v>
                </c:pt>
                <c:pt idx="78">
                  <c:v>43466</c:v>
                </c:pt>
                <c:pt idx="79">
                  <c:v>43497</c:v>
                </c:pt>
                <c:pt idx="80">
                  <c:v>43525</c:v>
                </c:pt>
                <c:pt idx="81">
                  <c:v>43556</c:v>
                </c:pt>
                <c:pt idx="82">
                  <c:v>43586</c:v>
                </c:pt>
                <c:pt idx="83">
                  <c:v>43617</c:v>
                </c:pt>
                <c:pt idx="84">
                  <c:v>43647</c:v>
                </c:pt>
                <c:pt idx="85">
                  <c:v>43678</c:v>
                </c:pt>
                <c:pt idx="86">
                  <c:v>43709</c:v>
                </c:pt>
                <c:pt idx="87">
                  <c:v>43739</c:v>
                </c:pt>
                <c:pt idx="88">
                  <c:v>43770</c:v>
                </c:pt>
                <c:pt idx="89">
                  <c:v>43800</c:v>
                </c:pt>
                <c:pt idx="90">
                  <c:v>43831</c:v>
                </c:pt>
                <c:pt idx="91">
                  <c:v>43862</c:v>
                </c:pt>
                <c:pt idx="92">
                  <c:v>43891</c:v>
                </c:pt>
                <c:pt idx="93">
                  <c:v>43922</c:v>
                </c:pt>
                <c:pt idx="94">
                  <c:v>43952</c:v>
                </c:pt>
                <c:pt idx="95">
                  <c:v>43983</c:v>
                </c:pt>
                <c:pt idx="96">
                  <c:v>44013</c:v>
                </c:pt>
                <c:pt idx="97">
                  <c:v>44044</c:v>
                </c:pt>
                <c:pt idx="98">
                  <c:v>44075</c:v>
                </c:pt>
                <c:pt idx="99">
                  <c:v>44105</c:v>
                </c:pt>
                <c:pt idx="100">
                  <c:v>44136</c:v>
                </c:pt>
                <c:pt idx="101">
                  <c:v>44166</c:v>
                </c:pt>
                <c:pt idx="102">
                  <c:v>44197</c:v>
                </c:pt>
                <c:pt idx="103">
                  <c:v>44228</c:v>
                </c:pt>
                <c:pt idx="104">
                  <c:v>44256</c:v>
                </c:pt>
                <c:pt idx="105">
                  <c:v>44287</c:v>
                </c:pt>
                <c:pt idx="106">
                  <c:v>44317</c:v>
                </c:pt>
                <c:pt idx="107">
                  <c:v>44348</c:v>
                </c:pt>
                <c:pt idx="108">
                  <c:v>44378</c:v>
                </c:pt>
                <c:pt idx="109">
                  <c:v>44409</c:v>
                </c:pt>
                <c:pt idx="110">
                  <c:v>44440</c:v>
                </c:pt>
                <c:pt idx="111">
                  <c:v>44470</c:v>
                </c:pt>
                <c:pt idx="112">
                  <c:v>44501</c:v>
                </c:pt>
                <c:pt idx="113">
                  <c:v>44531</c:v>
                </c:pt>
                <c:pt idx="114">
                  <c:v>44562</c:v>
                </c:pt>
                <c:pt idx="115">
                  <c:v>44593</c:v>
                </c:pt>
                <c:pt idx="116">
                  <c:v>44621</c:v>
                </c:pt>
                <c:pt idx="117">
                  <c:v>44652</c:v>
                </c:pt>
                <c:pt idx="118">
                  <c:v>44682</c:v>
                </c:pt>
                <c:pt idx="119">
                  <c:v>44713</c:v>
                </c:pt>
              </c:numCache>
            </c:numRef>
          </c:cat>
          <c:val>
            <c:numRef>
              <c:f>Gráfico1!$B$2:$B$121</c:f>
              <c:numCache>
                <c:formatCode>#.##000</c:formatCode>
                <c:ptCount val="120"/>
                <c:pt idx="0">
                  <c:v>1.9</c:v>
                </c:pt>
                <c:pt idx="1">
                  <c:v>1.84</c:v>
                </c:pt>
                <c:pt idx="2">
                  <c:v>1.96</c:v>
                </c:pt>
                <c:pt idx="3">
                  <c:v>1.87</c:v>
                </c:pt>
                <c:pt idx="4">
                  <c:v>1.78</c:v>
                </c:pt>
                <c:pt idx="5">
                  <c:v>1.61</c:v>
                </c:pt>
                <c:pt idx="6">
                  <c:v>1.79</c:v>
                </c:pt>
                <c:pt idx="7">
                  <c:v>2.14</c:v>
                </c:pt>
                <c:pt idx="8">
                  <c:v>2.4900000000000002</c:v>
                </c:pt>
                <c:pt idx="9">
                  <c:v>2.4300000000000002</c:v>
                </c:pt>
                <c:pt idx="10">
                  <c:v>3</c:v>
                </c:pt>
                <c:pt idx="11">
                  <c:v>3.74</c:v>
                </c:pt>
                <c:pt idx="12">
                  <c:v>3.4</c:v>
                </c:pt>
                <c:pt idx="13">
                  <c:v>4.07</c:v>
                </c:pt>
                <c:pt idx="14">
                  <c:v>3.85</c:v>
                </c:pt>
                <c:pt idx="15">
                  <c:v>4.3099999999999996</c:v>
                </c:pt>
                <c:pt idx="16">
                  <c:v>4.51</c:v>
                </c:pt>
                <c:pt idx="17">
                  <c:v>4.5599999999999996</c:v>
                </c:pt>
                <c:pt idx="18">
                  <c:v>5.77</c:v>
                </c:pt>
                <c:pt idx="19">
                  <c:v>5.0999999999999996</c:v>
                </c:pt>
                <c:pt idx="20">
                  <c:v>5.28</c:v>
                </c:pt>
                <c:pt idx="21">
                  <c:v>5.38</c:v>
                </c:pt>
                <c:pt idx="22">
                  <c:v>5.09</c:v>
                </c:pt>
                <c:pt idx="23">
                  <c:v>5.01</c:v>
                </c:pt>
                <c:pt idx="24">
                  <c:v>4.9400000000000004</c:v>
                </c:pt>
                <c:pt idx="25">
                  <c:v>4.8499999999999996</c:v>
                </c:pt>
                <c:pt idx="26">
                  <c:v>5.44</c:v>
                </c:pt>
                <c:pt idx="27">
                  <c:v>5.79</c:v>
                </c:pt>
                <c:pt idx="28">
                  <c:v>5.87</c:v>
                </c:pt>
                <c:pt idx="29">
                  <c:v>6.35</c:v>
                </c:pt>
                <c:pt idx="30">
                  <c:v>6.14</c:v>
                </c:pt>
                <c:pt idx="31">
                  <c:v>6.51</c:v>
                </c:pt>
                <c:pt idx="32">
                  <c:v>7.35</c:v>
                </c:pt>
                <c:pt idx="33">
                  <c:v>7.71</c:v>
                </c:pt>
                <c:pt idx="34">
                  <c:v>7.77</c:v>
                </c:pt>
                <c:pt idx="35">
                  <c:v>8.35</c:v>
                </c:pt>
                <c:pt idx="36">
                  <c:v>8.24</c:v>
                </c:pt>
                <c:pt idx="37">
                  <c:v>8.73</c:v>
                </c:pt>
                <c:pt idx="38">
                  <c:v>9.51</c:v>
                </c:pt>
                <c:pt idx="39">
                  <c:v>8.92</c:v>
                </c:pt>
                <c:pt idx="40">
                  <c:v>8.68</c:v>
                </c:pt>
                <c:pt idx="41">
                  <c:v>8.91</c:v>
                </c:pt>
                <c:pt idx="42">
                  <c:v>7.75</c:v>
                </c:pt>
                <c:pt idx="43">
                  <c:v>7.44</c:v>
                </c:pt>
                <c:pt idx="44">
                  <c:v>7.34</c:v>
                </c:pt>
                <c:pt idx="45">
                  <c:v>7.03</c:v>
                </c:pt>
                <c:pt idx="46">
                  <c:v>7.24</c:v>
                </c:pt>
                <c:pt idx="47">
                  <c:v>7.47</c:v>
                </c:pt>
                <c:pt idx="48">
                  <c:v>7.74</c:v>
                </c:pt>
                <c:pt idx="49">
                  <c:v>7.84</c:v>
                </c:pt>
                <c:pt idx="50">
                  <c:v>7.35</c:v>
                </c:pt>
                <c:pt idx="51">
                  <c:v>7.48</c:v>
                </c:pt>
                <c:pt idx="52">
                  <c:v>7.28</c:v>
                </c:pt>
                <c:pt idx="53">
                  <c:v>6.77</c:v>
                </c:pt>
                <c:pt idx="54">
                  <c:v>6.08</c:v>
                </c:pt>
                <c:pt idx="55">
                  <c:v>5.65</c:v>
                </c:pt>
                <c:pt idx="56">
                  <c:v>5.0999999999999996</c:v>
                </c:pt>
                <c:pt idx="57">
                  <c:v>4.66</c:v>
                </c:pt>
                <c:pt idx="58">
                  <c:v>4.59</c:v>
                </c:pt>
                <c:pt idx="59">
                  <c:v>4.3099999999999996</c:v>
                </c:pt>
                <c:pt idx="60">
                  <c:v>3.45</c:v>
                </c:pt>
                <c:pt idx="61">
                  <c:v>3.37</c:v>
                </c:pt>
                <c:pt idx="62">
                  <c:v>3.16</c:v>
                </c:pt>
                <c:pt idx="63">
                  <c:v>3.13</c:v>
                </c:pt>
                <c:pt idx="64">
                  <c:v>3.06</c:v>
                </c:pt>
                <c:pt idx="65">
                  <c:v>2.96</c:v>
                </c:pt>
                <c:pt idx="66">
                  <c:v>2.85</c:v>
                </c:pt>
                <c:pt idx="67">
                  <c:v>2.65</c:v>
                </c:pt>
                <c:pt idx="68">
                  <c:v>2.34</c:v>
                </c:pt>
                <c:pt idx="69">
                  <c:v>2.27</c:v>
                </c:pt>
                <c:pt idx="70">
                  <c:v>2.85</c:v>
                </c:pt>
                <c:pt idx="71">
                  <c:v>3.56</c:v>
                </c:pt>
                <c:pt idx="72">
                  <c:v>3.73</c:v>
                </c:pt>
                <c:pt idx="73">
                  <c:v>4.4400000000000004</c:v>
                </c:pt>
                <c:pt idx="74">
                  <c:v>3.94</c:v>
                </c:pt>
                <c:pt idx="75">
                  <c:v>3.09</c:v>
                </c:pt>
                <c:pt idx="76">
                  <c:v>2.69</c:v>
                </c:pt>
                <c:pt idx="77">
                  <c:v>2.68</c:v>
                </c:pt>
                <c:pt idx="78">
                  <c:v>2.39</c:v>
                </c:pt>
                <c:pt idx="79">
                  <c:v>2.5</c:v>
                </c:pt>
                <c:pt idx="80">
                  <c:v>2.69</c:v>
                </c:pt>
                <c:pt idx="81">
                  <c:v>2.97</c:v>
                </c:pt>
                <c:pt idx="82">
                  <c:v>2.7</c:v>
                </c:pt>
                <c:pt idx="83">
                  <c:v>2.12</c:v>
                </c:pt>
                <c:pt idx="84">
                  <c:v>1.78</c:v>
                </c:pt>
                <c:pt idx="85">
                  <c:v>1.61</c:v>
                </c:pt>
                <c:pt idx="86">
                  <c:v>1.37</c:v>
                </c:pt>
                <c:pt idx="87">
                  <c:v>0.86</c:v>
                </c:pt>
                <c:pt idx="88">
                  <c:v>0.98</c:v>
                </c:pt>
                <c:pt idx="89">
                  <c:v>0.8</c:v>
                </c:pt>
                <c:pt idx="90">
                  <c:v>0.97</c:v>
                </c:pt>
                <c:pt idx="91">
                  <c:v>0.57999999999999996</c:v>
                </c:pt>
                <c:pt idx="92">
                  <c:v>0.01</c:v>
                </c:pt>
                <c:pt idx="93">
                  <c:v>0.1</c:v>
                </c:pt>
                <c:pt idx="94">
                  <c:v>-0.56999999999999995</c:v>
                </c:pt>
                <c:pt idx="95">
                  <c:v>-0.84</c:v>
                </c:pt>
                <c:pt idx="96">
                  <c:v>-0.71</c:v>
                </c:pt>
                <c:pt idx="97">
                  <c:v>-0.44</c:v>
                </c:pt>
                <c:pt idx="98">
                  <c:v>-0.46</c:v>
                </c:pt>
                <c:pt idx="99">
                  <c:v>-0.36</c:v>
                </c:pt>
                <c:pt idx="100">
                  <c:v>-0.69</c:v>
                </c:pt>
                <c:pt idx="101">
                  <c:v>-0.75</c:v>
                </c:pt>
                <c:pt idx="102">
                  <c:v>-0.16</c:v>
                </c:pt>
                <c:pt idx="103">
                  <c:v>0.24</c:v>
                </c:pt>
                <c:pt idx="104">
                  <c:v>1.0900000000000001</c:v>
                </c:pt>
                <c:pt idx="105">
                  <c:v>1.18</c:v>
                </c:pt>
                <c:pt idx="106">
                  <c:v>1.73</c:v>
                </c:pt>
                <c:pt idx="107">
                  <c:v>2.37</c:v>
                </c:pt>
                <c:pt idx="108">
                  <c:v>2.66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CA-4170-B077-A6411331A872}"/>
            </c:ext>
          </c:extLst>
        </c:ser>
        <c:ser>
          <c:idx val="1"/>
          <c:order val="1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Gráfico1!$A$2:$A$121</c:f>
              <c:numCache>
                <c:formatCode>mmm\-yy</c:formatCode>
                <c:ptCount val="120"/>
                <c:pt idx="0">
                  <c:v>41091</c:v>
                </c:pt>
                <c:pt idx="1">
                  <c:v>41122</c:v>
                </c:pt>
                <c:pt idx="2">
                  <c:v>41153</c:v>
                </c:pt>
                <c:pt idx="3">
                  <c:v>41183</c:v>
                </c:pt>
                <c:pt idx="4">
                  <c:v>41214</c:v>
                </c:pt>
                <c:pt idx="5">
                  <c:v>41244</c:v>
                </c:pt>
                <c:pt idx="6">
                  <c:v>41275</c:v>
                </c:pt>
                <c:pt idx="7">
                  <c:v>41306</c:v>
                </c:pt>
                <c:pt idx="8">
                  <c:v>41334</c:v>
                </c:pt>
                <c:pt idx="9">
                  <c:v>41365</c:v>
                </c:pt>
                <c:pt idx="10">
                  <c:v>41395</c:v>
                </c:pt>
                <c:pt idx="11">
                  <c:v>41426</c:v>
                </c:pt>
                <c:pt idx="12">
                  <c:v>41456</c:v>
                </c:pt>
                <c:pt idx="13">
                  <c:v>41487</c:v>
                </c:pt>
                <c:pt idx="14">
                  <c:v>41518</c:v>
                </c:pt>
                <c:pt idx="15">
                  <c:v>41548</c:v>
                </c:pt>
                <c:pt idx="16">
                  <c:v>41579</c:v>
                </c:pt>
                <c:pt idx="17">
                  <c:v>41609</c:v>
                </c:pt>
                <c:pt idx="18">
                  <c:v>41640</c:v>
                </c:pt>
                <c:pt idx="19">
                  <c:v>41671</c:v>
                </c:pt>
                <c:pt idx="20">
                  <c:v>41699</c:v>
                </c:pt>
                <c:pt idx="21">
                  <c:v>41730</c:v>
                </c:pt>
                <c:pt idx="22">
                  <c:v>41760</c:v>
                </c:pt>
                <c:pt idx="23">
                  <c:v>41791</c:v>
                </c:pt>
                <c:pt idx="24">
                  <c:v>41821</c:v>
                </c:pt>
                <c:pt idx="25">
                  <c:v>41852</c:v>
                </c:pt>
                <c:pt idx="26">
                  <c:v>41883</c:v>
                </c:pt>
                <c:pt idx="27">
                  <c:v>41913</c:v>
                </c:pt>
                <c:pt idx="28">
                  <c:v>41944</c:v>
                </c:pt>
                <c:pt idx="29">
                  <c:v>41974</c:v>
                </c:pt>
                <c:pt idx="30">
                  <c:v>42005</c:v>
                </c:pt>
                <c:pt idx="31">
                  <c:v>42036</c:v>
                </c:pt>
                <c:pt idx="32">
                  <c:v>42064</c:v>
                </c:pt>
                <c:pt idx="33">
                  <c:v>42095</c:v>
                </c:pt>
                <c:pt idx="34">
                  <c:v>42125</c:v>
                </c:pt>
                <c:pt idx="35">
                  <c:v>42156</c:v>
                </c:pt>
                <c:pt idx="36">
                  <c:v>42186</c:v>
                </c:pt>
                <c:pt idx="37">
                  <c:v>42217</c:v>
                </c:pt>
                <c:pt idx="38">
                  <c:v>42248</c:v>
                </c:pt>
                <c:pt idx="39">
                  <c:v>42278</c:v>
                </c:pt>
                <c:pt idx="40">
                  <c:v>42309</c:v>
                </c:pt>
                <c:pt idx="41">
                  <c:v>42339</c:v>
                </c:pt>
                <c:pt idx="42">
                  <c:v>42370</c:v>
                </c:pt>
                <c:pt idx="43">
                  <c:v>42401</c:v>
                </c:pt>
                <c:pt idx="44">
                  <c:v>42430</c:v>
                </c:pt>
                <c:pt idx="45">
                  <c:v>42461</c:v>
                </c:pt>
                <c:pt idx="46">
                  <c:v>42491</c:v>
                </c:pt>
                <c:pt idx="47">
                  <c:v>42522</c:v>
                </c:pt>
                <c:pt idx="48">
                  <c:v>42552</c:v>
                </c:pt>
                <c:pt idx="49">
                  <c:v>42583</c:v>
                </c:pt>
                <c:pt idx="50">
                  <c:v>42614</c:v>
                </c:pt>
                <c:pt idx="51">
                  <c:v>42644</c:v>
                </c:pt>
                <c:pt idx="52">
                  <c:v>42675</c:v>
                </c:pt>
                <c:pt idx="53">
                  <c:v>42705</c:v>
                </c:pt>
                <c:pt idx="54">
                  <c:v>42736</c:v>
                </c:pt>
                <c:pt idx="55">
                  <c:v>42767</c:v>
                </c:pt>
                <c:pt idx="56">
                  <c:v>42795</c:v>
                </c:pt>
                <c:pt idx="57">
                  <c:v>42826</c:v>
                </c:pt>
                <c:pt idx="58">
                  <c:v>42856</c:v>
                </c:pt>
                <c:pt idx="59">
                  <c:v>42887</c:v>
                </c:pt>
                <c:pt idx="60">
                  <c:v>42917</c:v>
                </c:pt>
                <c:pt idx="61">
                  <c:v>42948</c:v>
                </c:pt>
                <c:pt idx="62">
                  <c:v>42979</c:v>
                </c:pt>
                <c:pt idx="63">
                  <c:v>43009</c:v>
                </c:pt>
                <c:pt idx="64">
                  <c:v>43040</c:v>
                </c:pt>
                <c:pt idx="65">
                  <c:v>43070</c:v>
                </c:pt>
                <c:pt idx="66">
                  <c:v>43101</c:v>
                </c:pt>
                <c:pt idx="67">
                  <c:v>43132</c:v>
                </c:pt>
                <c:pt idx="68">
                  <c:v>43160</c:v>
                </c:pt>
                <c:pt idx="69">
                  <c:v>43191</c:v>
                </c:pt>
                <c:pt idx="70">
                  <c:v>43221</c:v>
                </c:pt>
                <c:pt idx="71">
                  <c:v>43252</c:v>
                </c:pt>
                <c:pt idx="72">
                  <c:v>43282</c:v>
                </c:pt>
                <c:pt idx="73">
                  <c:v>43313</c:v>
                </c:pt>
                <c:pt idx="74">
                  <c:v>43344</c:v>
                </c:pt>
                <c:pt idx="75">
                  <c:v>43374</c:v>
                </c:pt>
                <c:pt idx="76">
                  <c:v>43405</c:v>
                </c:pt>
                <c:pt idx="77">
                  <c:v>43435</c:v>
                </c:pt>
                <c:pt idx="78">
                  <c:v>43466</c:v>
                </c:pt>
                <c:pt idx="79">
                  <c:v>43497</c:v>
                </c:pt>
                <c:pt idx="80">
                  <c:v>43525</c:v>
                </c:pt>
                <c:pt idx="81">
                  <c:v>43556</c:v>
                </c:pt>
                <c:pt idx="82">
                  <c:v>43586</c:v>
                </c:pt>
                <c:pt idx="83">
                  <c:v>43617</c:v>
                </c:pt>
                <c:pt idx="84">
                  <c:v>43647</c:v>
                </c:pt>
                <c:pt idx="85">
                  <c:v>43678</c:v>
                </c:pt>
                <c:pt idx="86">
                  <c:v>43709</c:v>
                </c:pt>
                <c:pt idx="87">
                  <c:v>43739</c:v>
                </c:pt>
                <c:pt idx="88">
                  <c:v>43770</c:v>
                </c:pt>
                <c:pt idx="89">
                  <c:v>43800</c:v>
                </c:pt>
                <c:pt idx="90">
                  <c:v>43831</c:v>
                </c:pt>
                <c:pt idx="91">
                  <c:v>43862</c:v>
                </c:pt>
                <c:pt idx="92">
                  <c:v>43891</c:v>
                </c:pt>
                <c:pt idx="93">
                  <c:v>43922</c:v>
                </c:pt>
                <c:pt idx="94">
                  <c:v>43952</c:v>
                </c:pt>
                <c:pt idx="95">
                  <c:v>43983</c:v>
                </c:pt>
                <c:pt idx="96">
                  <c:v>44013</c:v>
                </c:pt>
                <c:pt idx="97">
                  <c:v>44044</c:v>
                </c:pt>
                <c:pt idx="98">
                  <c:v>44075</c:v>
                </c:pt>
                <c:pt idx="99">
                  <c:v>44105</c:v>
                </c:pt>
                <c:pt idx="100">
                  <c:v>44136</c:v>
                </c:pt>
                <c:pt idx="101">
                  <c:v>44166</c:v>
                </c:pt>
                <c:pt idx="102">
                  <c:v>44197</c:v>
                </c:pt>
                <c:pt idx="103">
                  <c:v>44228</c:v>
                </c:pt>
                <c:pt idx="104">
                  <c:v>44256</c:v>
                </c:pt>
                <c:pt idx="105">
                  <c:v>44287</c:v>
                </c:pt>
                <c:pt idx="106">
                  <c:v>44317</c:v>
                </c:pt>
                <c:pt idx="107">
                  <c:v>44348</c:v>
                </c:pt>
                <c:pt idx="108">
                  <c:v>44378</c:v>
                </c:pt>
                <c:pt idx="109">
                  <c:v>44409</c:v>
                </c:pt>
                <c:pt idx="110">
                  <c:v>44440</c:v>
                </c:pt>
                <c:pt idx="111">
                  <c:v>44470</c:v>
                </c:pt>
                <c:pt idx="112">
                  <c:v>44501</c:v>
                </c:pt>
                <c:pt idx="113">
                  <c:v>44531</c:v>
                </c:pt>
                <c:pt idx="114">
                  <c:v>44562</c:v>
                </c:pt>
                <c:pt idx="115">
                  <c:v>44593</c:v>
                </c:pt>
                <c:pt idx="116">
                  <c:v>44621</c:v>
                </c:pt>
                <c:pt idx="117">
                  <c:v>44652</c:v>
                </c:pt>
                <c:pt idx="118">
                  <c:v>44682</c:v>
                </c:pt>
                <c:pt idx="119">
                  <c:v>44713</c:v>
                </c:pt>
              </c:numCache>
            </c:numRef>
          </c:cat>
          <c:val>
            <c:numRef>
              <c:f>Gráfico1!$C$2:$C$121</c:f>
              <c:numCache>
                <c:formatCode>General</c:formatCode>
                <c:ptCount val="120"/>
                <c:pt idx="108">
                  <c:v>2.66</c:v>
                </c:pt>
                <c:pt idx="109">
                  <c:v>2.9</c:v>
                </c:pt>
                <c:pt idx="110">
                  <c:v>3.3</c:v>
                </c:pt>
                <c:pt idx="111">
                  <c:v>3.5</c:v>
                </c:pt>
                <c:pt idx="112">
                  <c:v>3.07</c:v>
                </c:pt>
                <c:pt idx="113">
                  <c:v>4.8</c:v>
                </c:pt>
                <c:pt idx="114">
                  <c:v>4.9000000000000004</c:v>
                </c:pt>
                <c:pt idx="115">
                  <c:v>6.15</c:v>
                </c:pt>
                <c:pt idx="116">
                  <c:v>6.26</c:v>
                </c:pt>
                <c:pt idx="117">
                  <c:v>6.48</c:v>
                </c:pt>
                <c:pt idx="118">
                  <c:v>6.7</c:v>
                </c:pt>
                <c:pt idx="119">
                  <c:v>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CA-4170-B077-A6411331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52528"/>
        <c:axId val="606781824"/>
      </c:lineChart>
      <c:dateAx>
        <c:axId val="606152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781824"/>
        <c:crosses val="autoZero"/>
        <c:auto val="1"/>
        <c:lblOffset val="100"/>
        <c:baseTimeUnit val="months"/>
      </c:dateAx>
      <c:valAx>
        <c:axId val="606781824"/>
        <c:scaling>
          <c:orientation val="minMax"/>
          <c:max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1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err="1">
                <a:latin typeface="+mj-lt"/>
              </a:rPr>
              <a:t>Déficit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Primário</a:t>
            </a: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1400" b="0" dirty="0"/>
              <a:t>(</a:t>
            </a:r>
            <a:r>
              <a:rPr lang="en-US" sz="1400" b="0" dirty="0" err="1"/>
              <a:t>Em</a:t>
            </a:r>
            <a:r>
              <a:rPr lang="en-US" sz="1400" b="0" dirty="0"/>
              <a:t> % do PIB)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46CAF"/>
            </a:solidFill>
            <a:ln w="25400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EF-4B7E-967D-2E3C75876D8F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EF-4B7E-967D-2E3C75876D8F}"/>
              </c:ext>
            </c:extLst>
          </c:dPt>
          <c:cat>
            <c:numRef>
              <c:f>Gráfico2!$A$6:$A$18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Gráfico2!$B$6:$B$18</c:f>
              <c:numCache>
                <c:formatCode>#.##000</c:formatCode>
                <c:ptCount val="13"/>
                <c:pt idx="0">
                  <c:v>2.62</c:v>
                </c:pt>
                <c:pt idx="1">
                  <c:v>2.94</c:v>
                </c:pt>
                <c:pt idx="2">
                  <c:v>2.1800000000000002</c:v>
                </c:pt>
                <c:pt idx="3">
                  <c:v>1.71</c:v>
                </c:pt>
                <c:pt idx="4">
                  <c:v>-0.56000000000000005</c:v>
                </c:pt>
                <c:pt idx="5">
                  <c:v>-1.86</c:v>
                </c:pt>
                <c:pt idx="6">
                  <c:v>-2.48</c:v>
                </c:pt>
                <c:pt idx="7">
                  <c:v>-1.68</c:v>
                </c:pt>
                <c:pt idx="8">
                  <c:v>-1.55</c:v>
                </c:pt>
                <c:pt idx="9">
                  <c:v>-0.84</c:v>
                </c:pt>
                <c:pt idx="10">
                  <c:v>-9.44</c:v>
                </c:pt>
                <c:pt idx="11">
                  <c:v>-1.7</c:v>
                </c:pt>
                <c:pt idx="12">
                  <c:v>-0.5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EF-4B7E-967D-2E3C7587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783392"/>
        <c:axId val="606783784"/>
      </c:barChart>
      <c:catAx>
        <c:axId val="6067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6783784"/>
        <c:crossesAt val="0"/>
        <c:auto val="1"/>
        <c:lblAlgn val="ctr"/>
        <c:lblOffset val="100"/>
        <c:noMultiLvlLbl val="0"/>
      </c:catAx>
      <c:valAx>
        <c:axId val="606783784"/>
        <c:scaling>
          <c:orientation val="minMax"/>
          <c:max val="3.7131000000018686"/>
          <c:min val="-9.8231000000024498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6783392"/>
        <c:crosses val="autoZero"/>
        <c:crossBetween val="between"/>
        <c:majorUnit val="1.3536200000004319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Nível</a:t>
            </a:r>
            <a:r>
              <a:rPr lang="pt-BR" sz="2400" b="1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Reservatórios Sudeste/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C.Oeste</a:t>
            </a:r>
            <a:r>
              <a:rPr lang="pt-BR" dirty="0">
                <a:solidFill>
                  <a:schemeClr val="tx1"/>
                </a:solidFill>
              </a:rPr>
              <a:t>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  <a:latin typeface="+mj-lt"/>
              </a:rPr>
              <a:t>(% da capacidade)</a:t>
            </a:r>
            <a:r>
              <a:rPr lang="pt-BR" sz="1000" baseline="0" dirty="0">
                <a:solidFill>
                  <a:schemeClr val="tx1"/>
                </a:solidFill>
              </a:rPr>
              <a:t> </a:t>
            </a:r>
            <a:endParaRPr lang="pt-BR" sz="1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8864202484243616E-2"/>
          <c:y val="0.28809071900120775"/>
          <c:w val="0.88101966010415833"/>
          <c:h val="0.65231406216214038"/>
        </c:manualLayout>
      </c:layout>
      <c:lineChart>
        <c:grouping val="standard"/>
        <c:varyColors val="0"/>
        <c:ser>
          <c:idx val="0"/>
          <c:order val="0"/>
          <c:tx>
            <c:strRef>
              <c:f>'Reservatórios 2'!$B$2</c:f>
              <c:strCache>
                <c:ptCount val="1"/>
                <c:pt idx="0">
                  <c:v>2021* (projeção PSR)</c:v>
                </c:pt>
              </c:strCache>
            </c:strRef>
          </c:tx>
          <c:spPr>
            <a:ln w="2540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1.6539947804305219E-2"/>
                  <c:y val="9.626296361718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9A-45B3-A338-1373648C40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'Reservatórios 2'!$A$3:$A$14</c:f>
              <c:numCache>
                <c:formatCode>m/d/yyyy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'Reservatórios 2'!$B$3:$B$14</c:f>
              <c:numCache>
                <c:formatCode>0%</c:formatCode>
                <c:ptCount val="12"/>
                <c:pt idx="0">
                  <c:v>0.23</c:v>
                </c:pt>
                <c:pt idx="1">
                  <c:v>0.28999999999999998</c:v>
                </c:pt>
                <c:pt idx="2">
                  <c:v>0.35</c:v>
                </c:pt>
                <c:pt idx="3">
                  <c:v>0.35</c:v>
                </c:pt>
                <c:pt idx="4">
                  <c:v>0.32</c:v>
                </c:pt>
                <c:pt idx="5">
                  <c:v>0.3</c:v>
                </c:pt>
                <c:pt idx="6">
                  <c:v>0.26</c:v>
                </c:pt>
                <c:pt idx="7">
                  <c:v>0.21</c:v>
                </c:pt>
                <c:pt idx="8">
                  <c:v>0.19</c:v>
                </c:pt>
                <c:pt idx="9">
                  <c:v>0.15</c:v>
                </c:pt>
                <c:pt idx="10">
                  <c:v>0.16</c:v>
                </c:pt>
                <c:pt idx="11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9A-45B3-A338-1373648C40F0}"/>
            </c:ext>
          </c:extLst>
        </c:ser>
        <c:ser>
          <c:idx val="1"/>
          <c:order val="1"/>
          <c:tx>
            <c:strRef>
              <c:f>'Reservatórios 2'!$C$2</c:f>
              <c:strCache>
                <c:ptCount val="1"/>
                <c:pt idx="0">
                  <c:v>2021* (cenário pessimista PSR)</c:v>
                </c:pt>
              </c:strCache>
            </c:strRef>
          </c:tx>
          <c:spPr>
            <a:ln w="25400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6585875576029181E-2"/>
                  <c:y val="7.608406172339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9A-45B3-A338-1373648C40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'Reservatórios 2'!$A$3:$A$14</c:f>
              <c:numCache>
                <c:formatCode>m/d/yyyy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'Reservatórios 2'!$C$3:$C$14</c:f>
              <c:numCache>
                <c:formatCode>0%</c:formatCode>
                <c:ptCount val="12"/>
                <c:pt idx="0">
                  <c:v>0.23</c:v>
                </c:pt>
                <c:pt idx="1">
                  <c:v>0.28999999999999998</c:v>
                </c:pt>
                <c:pt idx="2">
                  <c:v>0.35</c:v>
                </c:pt>
                <c:pt idx="3">
                  <c:v>0.35</c:v>
                </c:pt>
                <c:pt idx="4">
                  <c:v>0.32</c:v>
                </c:pt>
                <c:pt idx="5">
                  <c:v>0.3</c:v>
                </c:pt>
                <c:pt idx="6">
                  <c:v>0.26</c:v>
                </c:pt>
                <c:pt idx="7">
                  <c:v>0.21</c:v>
                </c:pt>
                <c:pt idx="8">
                  <c:v>0.17</c:v>
                </c:pt>
                <c:pt idx="9">
                  <c:v>0.12</c:v>
                </c:pt>
                <c:pt idx="10">
                  <c:v>0.11</c:v>
                </c:pt>
                <c:pt idx="11">
                  <c:v>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99A-45B3-A338-1373648C40F0}"/>
            </c:ext>
          </c:extLst>
        </c:ser>
        <c:ser>
          <c:idx val="2"/>
          <c:order val="2"/>
          <c:tx>
            <c:strRef>
              <c:f>'Reservatórios 2'!$D$2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'Reservatórios 2'!$A$3:$A$14</c:f>
              <c:numCache>
                <c:formatCode>m/d/yyyy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'Reservatórios 2'!$D$3:$D$14</c:f>
              <c:numCache>
                <c:formatCode>0%</c:formatCode>
                <c:ptCount val="12"/>
                <c:pt idx="0">
                  <c:v>0.25</c:v>
                </c:pt>
                <c:pt idx="1">
                  <c:v>0.4</c:v>
                </c:pt>
                <c:pt idx="2">
                  <c:v>0.51</c:v>
                </c:pt>
                <c:pt idx="3">
                  <c:v>0.55000000000000004</c:v>
                </c:pt>
                <c:pt idx="4">
                  <c:v>0.55000000000000004</c:v>
                </c:pt>
                <c:pt idx="5">
                  <c:v>0.53</c:v>
                </c:pt>
                <c:pt idx="6">
                  <c:v>0.48</c:v>
                </c:pt>
                <c:pt idx="7">
                  <c:v>0.42</c:v>
                </c:pt>
                <c:pt idx="8">
                  <c:v>0.33</c:v>
                </c:pt>
                <c:pt idx="9">
                  <c:v>0.24</c:v>
                </c:pt>
                <c:pt idx="10">
                  <c:v>0.18</c:v>
                </c:pt>
                <c:pt idx="11">
                  <c:v>0.19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99A-45B3-A338-1373648C40F0}"/>
            </c:ext>
          </c:extLst>
        </c:ser>
        <c:ser>
          <c:idx val="7"/>
          <c:order val="7"/>
          <c:tx>
            <c:strRef>
              <c:f>'Reservatórios 2'!$I$2</c:f>
              <c:strCache>
                <c:ptCount val="1"/>
                <c:pt idx="0">
                  <c:v>2015</c:v>
                </c:pt>
              </c:strCache>
            </c:strRef>
          </c:tx>
          <c:spPr>
            <a:ln w="254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'Reservatórios 2'!$A$3:$A$14</c:f>
              <c:numCache>
                <c:formatCode>m/d/yyyy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'Reservatórios 2'!$I$3:$I$14</c:f>
              <c:numCache>
                <c:formatCode>0%</c:formatCode>
                <c:ptCount val="12"/>
                <c:pt idx="0">
                  <c:v>0.17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0.34</c:v>
                </c:pt>
                <c:pt idx="4">
                  <c:v>0.36</c:v>
                </c:pt>
                <c:pt idx="5">
                  <c:v>0.36</c:v>
                </c:pt>
                <c:pt idx="6">
                  <c:v>0.37</c:v>
                </c:pt>
                <c:pt idx="7">
                  <c:v>0.34</c:v>
                </c:pt>
                <c:pt idx="8">
                  <c:v>0.32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99A-45B3-A338-1373648C40F0}"/>
            </c:ext>
          </c:extLst>
        </c:ser>
        <c:ser>
          <c:idx val="11"/>
          <c:order val="11"/>
          <c:tx>
            <c:strRef>
              <c:f>'Reservatórios 2'!$M$2</c:f>
              <c:strCache>
                <c:ptCount val="1"/>
                <c:pt idx="0">
                  <c:v>2001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'Reservatórios 2'!$A$3:$A$14</c:f>
              <c:numCache>
                <c:formatCode>m/d/yyyy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'Reservatórios 2'!$M$3:$M$14</c:f>
              <c:numCache>
                <c:formatCode>0%</c:formatCode>
                <c:ptCount val="12"/>
                <c:pt idx="0">
                  <c:v>0.32</c:v>
                </c:pt>
                <c:pt idx="1">
                  <c:v>0.34</c:v>
                </c:pt>
                <c:pt idx="2">
                  <c:v>0.35</c:v>
                </c:pt>
                <c:pt idx="3">
                  <c:v>0.32</c:v>
                </c:pt>
                <c:pt idx="4">
                  <c:v>0.3</c:v>
                </c:pt>
                <c:pt idx="5">
                  <c:v>0.28999999999999998</c:v>
                </c:pt>
                <c:pt idx="6">
                  <c:v>0.27</c:v>
                </c:pt>
                <c:pt idx="7">
                  <c:v>0.23</c:v>
                </c:pt>
                <c:pt idx="8">
                  <c:v>0.21</c:v>
                </c:pt>
                <c:pt idx="9">
                  <c:v>0.21</c:v>
                </c:pt>
                <c:pt idx="10">
                  <c:v>0.23</c:v>
                </c:pt>
                <c:pt idx="11">
                  <c:v>0.33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99A-45B3-A338-1373648C4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784176"/>
        <c:axId val="60678260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'Reservatórios 2'!$E$2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'Reservatórios 2'!$E$3:$E$14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0.27</c:v>
                      </c:pt>
                      <c:pt idx="1">
                        <c:v>0.28999999999999998</c:v>
                      </c:pt>
                      <c:pt idx="2">
                        <c:v>0.4</c:v>
                      </c:pt>
                      <c:pt idx="3">
                        <c:v>0.45</c:v>
                      </c:pt>
                      <c:pt idx="4">
                        <c:v>0.47</c:v>
                      </c:pt>
                      <c:pt idx="5">
                        <c:v>0.47</c:v>
                      </c:pt>
                      <c:pt idx="6">
                        <c:v>0.45</c:v>
                      </c:pt>
                      <c:pt idx="7">
                        <c:v>0.39</c:v>
                      </c:pt>
                      <c:pt idx="8">
                        <c:v>0.31</c:v>
                      </c:pt>
                      <c:pt idx="9">
                        <c:v>0.22</c:v>
                      </c:pt>
                      <c:pt idx="10">
                        <c:v>0.19</c:v>
                      </c:pt>
                      <c:pt idx="11">
                        <c:v>0.2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299A-45B3-A338-1373648C40F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2'!$F$2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2'!$F$3:$F$14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0.31</c:v>
                      </c:pt>
                      <c:pt idx="1">
                        <c:v>0.37</c:v>
                      </c:pt>
                      <c:pt idx="2">
                        <c:v>0.42</c:v>
                      </c:pt>
                      <c:pt idx="3">
                        <c:v>0.44</c:v>
                      </c:pt>
                      <c:pt idx="4">
                        <c:v>0.43</c:v>
                      </c:pt>
                      <c:pt idx="5">
                        <c:v>0.4</c:v>
                      </c:pt>
                      <c:pt idx="6">
                        <c:v>0.34</c:v>
                      </c:pt>
                      <c:pt idx="7">
                        <c:v>0.28000000000000003</c:v>
                      </c:pt>
                      <c:pt idx="8">
                        <c:v>0.23</c:v>
                      </c:pt>
                      <c:pt idx="9">
                        <c:v>0.2</c:v>
                      </c:pt>
                      <c:pt idx="10">
                        <c:v>0.24</c:v>
                      </c:pt>
                      <c:pt idx="11">
                        <c:v>0.27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299A-45B3-A338-1373648C40F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2'!$G$2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2'!$G$3:$G$14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0.37</c:v>
                      </c:pt>
                      <c:pt idx="1">
                        <c:v>0.4</c:v>
                      </c:pt>
                      <c:pt idx="2">
                        <c:v>0.41</c:v>
                      </c:pt>
                      <c:pt idx="3">
                        <c:v>0.42</c:v>
                      </c:pt>
                      <c:pt idx="4">
                        <c:v>0.43</c:v>
                      </c:pt>
                      <c:pt idx="5">
                        <c:v>0.42</c:v>
                      </c:pt>
                      <c:pt idx="6">
                        <c:v>0.39</c:v>
                      </c:pt>
                      <c:pt idx="7">
                        <c:v>0.34</c:v>
                      </c:pt>
                      <c:pt idx="8">
                        <c:v>0.24</c:v>
                      </c:pt>
                      <c:pt idx="9">
                        <c:v>0.17</c:v>
                      </c:pt>
                      <c:pt idx="10">
                        <c:v>0.18</c:v>
                      </c:pt>
                      <c:pt idx="11">
                        <c:v>0.22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299A-45B3-A338-1373648C40F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2'!$H$2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2'!$H$3:$H$14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0.44</c:v>
                      </c:pt>
                      <c:pt idx="1">
                        <c:v>0.51</c:v>
                      </c:pt>
                      <c:pt idx="2">
                        <c:v>0.57999999999999996</c:v>
                      </c:pt>
                      <c:pt idx="3">
                        <c:v>0.57999999999999996</c:v>
                      </c:pt>
                      <c:pt idx="4">
                        <c:v>0.56999999999999995</c:v>
                      </c:pt>
                      <c:pt idx="5">
                        <c:v>0.56000000000000005</c:v>
                      </c:pt>
                      <c:pt idx="6">
                        <c:v>0.52</c:v>
                      </c:pt>
                      <c:pt idx="7">
                        <c:v>0.46</c:v>
                      </c:pt>
                      <c:pt idx="8">
                        <c:v>0.4</c:v>
                      </c:pt>
                      <c:pt idx="9">
                        <c:v>0.35</c:v>
                      </c:pt>
                      <c:pt idx="10">
                        <c:v>0.33</c:v>
                      </c:pt>
                      <c:pt idx="11">
                        <c:v>0.34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299A-45B3-A338-1373648C40F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2'!$J$2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2'!$J$3:$J$14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0.4</c:v>
                      </c:pt>
                      <c:pt idx="1">
                        <c:v>0.35</c:v>
                      </c:pt>
                      <c:pt idx="2">
                        <c:v>0.36</c:v>
                      </c:pt>
                      <c:pt idx="3">
                        <c:v>0.38</c:v>
                      </c:pt>
                      <c:pt idx="4">
                        <c:v>0.37</c:v>
                      </c:pt>
                      <c:pt idx="5">
                        <c:v>0.36</c:v>
                      </c:pt>
                      <c:pt idx="6">
                        <c:v>0.34</c:v>
                      </c:pt>
                      <c:pt idx="7">
                        <c:v>0.3</c:v>
                      </c:pt>
                      <c:pt idx="8">
                        <c:v>0.25</c:v>
                      </c:pt>
                      <c:pt idx="9">
                        <c:v>0.19</c:v>
                      </c:pt>
                      <c:pt idx="10">
                        <c:v>0.16</c:v>
                      </c:pt>
                      <c:pt idx="11">
                        <c:v>0.19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299A-45B3-A338-1373648C40F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2'!$K$2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2'!$K$3:$K$14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0.37</c:v>
                      </c:pt>
                      <c:pt idx="1">
                        <c:v>0.46</c:v>
                      </c:pt>
                      <c:pt idx="2">
                        <c:v>0.54</c:v>
                      </c:pt>
                      <c:pt idx="3">
                        <c:v>0.63</c:v>
                      </c:pt>
                      <c:pt idx="4">
                        <c:v>0.63</c:v>
                      </c:pt>
                      <c:pt idx="5">
                        <c:v>0.64</c:v>
                      </c:pt>
                      <c:pt idx="6">
                        <c:v>0.61</c:v>
                      </c:pt>
                      <c:pt idx="7">
                        <c:v>0.55000000000000004</c:v>
                      </c:pt>
                      <c:pt idx="8">
                        <c:v>0.49</c:v>
                      </c:pt>
                      <c:pt idx="9">
                        <c:v>0.45</c:v>
                      </c:pt>
                      <c:pt idx="10">
                        <c:v>0.42</c:v>
                      </c:pt>
                      <c:pt idx="11">
                        <c:v>0.43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299A-45B3-A338-1373648C40F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2'!$L$2</c15:sqref>
                        </c15:formulaRef>
                      </c:ext>
                    </c:extLst>
                    <c:strCache>
                      <c:ptCount val="1"/>
                      <c:pt idx="0">
                        <c:v>Avg 02-12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2'!$A$3:$A$14</c15:sqref>
                        </c15:formulaRef>
                      </c:ext>
                    </c:extLst>
                    <c:numCache>
                      <c:formatCode>m/d/yyyy</c:formatCode>
                      <c:ptCount val="12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  <c:pt idx="8">
                        <c:v>44440</c:v>
                      </c:pt>
                      <c:pt idx="9">
                        <c:v>44470</c:v>
                      </c:pt>
                      <c:pt idx="10">
                        <c:v>44501</c:v>
                      </c:pt>
                      <c:pt idx="11">
                        <c:v>44531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'Reservatórios 2'!$L$3:$L$14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0.65</c:v>
                      </c:pt>
                      <c:pt idx="1">
                        <c:v>0.73</c:v>
                      </c:pt>
                      <c:pt idx="2">
                        <c:v>0.8</c:v>
                      </c:pt>
                      <c:pt idx="3">
                        <c:v>0.82</c:v>
                      </c:pt>
                      <c:pt idx="4">
                        <c:v>0.81</c:v>
                      </c:pt>
                      <c:pt idx="5">
                        <c:v>0.78</c:v>
                      </c:pt>
                      <c:pt idx="6">
                        <c:v>0.73</c:v>
                      </c:pt>
                      <c:pt idx="7">
                        <c:v>0.65</c:v>
                      </c:pt>
                      <c:pt idx="8">
                        <c:v>0.57999999999999996</c:v>
                      </c:pt>
                      <c:pt idx="9">
                        <c:v>0.51</c:v>
                      </c:pt>
                      <c:pt idx="10">
                        <c:v>0.48</c:v>
                      </c:pt>
                      <c:pt idx="11">
                        <c:v>0.52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299A-45B3-A338-1373648C40F0}"/>
                  </c:ext>
                </c:extLst>
              </c15:ser>
            </c15:filteredLineSeries>
          </c:ext>
        </c:extLst>
      </c:lineChart>
      <c:dateAx>
        <c:axId val="606784176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6782608"/>
        <c:crosses val="autoZero"/>
        <c:auto val="1"/>
        <c:lblOffset val="100"/>
        <c:baseTimeUnit val="months"/>
        <c:majorUnit val="1"/>
        <c:majorTimeUnit val="months"/>
      </c:dateAx>
      <c:valAx>
        <c:axId val="606782608"/>
        <c:scaling>
          <c:orientation val="minMax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67841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8756685205689786E-2"/>
          <c:y val="0.15321796281155278"/>
          <c:w val="0.8889759414125471"/>
          <c:h val="0.12492109938396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Brasil: Fontes de geração</a:t>
            </a:r>
            <a:r>
              <a:rPr lang="pt-BR" sz="2400" b="1" baseline="0" dirty="0">
                <a:solidFill>
                  <a:schemeClr val="tx1"/>
                </a:solidFill>
                <a:latin typeface="+mj-lt"/>
              </a:rPr>
              <a:t> de energia</a:t>
            </a:r>
          </a:p>
          <a:p>
            <a:pPr>
              <a:defRPr sz="1600"/>
            </a:pPr>
            <a:r>
              <a:rPr lang="pt-BR" sz="1800" baseline="0" dirty="0">
                <a:solidFill>
                  <a:schemeClr val="tx1"/>
                </a:solidFill>
              </a:rPr>
              <a:t>(diferença de geração a</a:t>
            </a:r>
            <a:r>
              <a:rPr lang="pt-BR" sz="1800" dirty="0">
                <a:solidFill>
                  <a:schemeClr val="tx1"/>
                </a:solidFill>
              </a:rPr>
              <a:t>nual por fonte, </a:t>
            </a:r>
            <a:r>
              <a:rPr lang="pt-BR" sz="1800" dirty="0" err="1">
                <a:solidFill>
                  <a:schemeClr val="tx1"/>
                </a:solidFill>
              </a:rPr>
              <a:t>MWmed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009004933629256"/>
          <c:y val="0.20169577791945303"/>
          <c:w val="0.83486073217508494"/>
          <c:h val="0.7417019327612199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'Geração (2)'!$K$1</c:f>
              <c:strCache>
                <c:ptCount val="1"/>
                <c:pt idx="0">
                  <c:v>Hidrelétrica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'Geração (2)'!$I$3:$I$23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2021*</c:v>
                </c:pt>
              </c:strCache>
            </c:strRef>
          </c:cat>
          <c:val>
            <c:numRef>
              <c:f>'Geração (2)'!$K$3:$K$23</c:f>
              <c:numCache>
                <c:formatCode>0</c:formatCode>
                <c:ptCount val="21"/>
                <c:pt idx="0">
                  <c:v>-4809.6189348400003</c:v>
                </c:pt>
                <c:pt idx="1">
                  <c:v>2636.3370370699995</c:v>
                </c:pt>
                <c:pt idx="2">
                  <c:v>2429.2190615</c:v>
                </c:pt>
                <c:pt idx="3">
                  <c:v>1629.9088013000001</c:v>
                </c:pt>
                <c:pt idx="4">
                  <c:v>2200.8397932599983</c:v>
                </c:pt>
                <c:pt idx="5">
                  <c:v>1357.7323783999964</c:v>
                </c:pt>
                <c:pt idx="6">
                  <c:v>2711.2805075100041</c:v>
                </c:pt>
                <c:pt idx="7">
                  <c:v>-1059.4934400600032</c:v>
                </c:pt>
                <c:pt idx="8">
                  <c:v>2046.0217500100043</c:v>
                </c:pt>
                <c:pt idx="9">
                  <c:v>912.50619193999592</c:v>
                </c:pt>
                <c:pt idx="10">
                  <c:v>3023.1538845200048</c:v>
                </c:pt>
                <c:pt idx="11">
                  <c:v>-1288.0354800500063</c:v>
                </c:pt>
                <c:pt idx="12">
                  <c:v>-2924.9000088299945</c:v>
                </c:pt>
                <c:pt idx="13">
                  <c:v>-2435.3665702200014</c:v>
                </c:pt>
                <c:pt idx="14">
                  <c:v>-126.05268331000116</c:v>
                </c:pt>
                <c:pt idx="15">
                  <c:v>2894.5196569999971</c:v>
                </c:pt>
                <c:pt idx="16">
                  <c:v>-1652.9612849999976</c:v>
                </c:pt>
                <c:pt idx="17">
                  <c:v>1916.2376989999975</c:v>
                </c:pt>
                <c:pt idx="18">
                  <c:v>28.30474900000263</c:v>
                </c:pt>
                <c:pt idx="19">
                  <c:v>-435.44104800000059</c:v>
                </c:pt>
                <c:pt idx="20">
                  <c:v>-904.11116500000207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1-4155-BF40-2DCEF29EC2C6}"/>
            </c:ext>
          </c:extLst>
        </c:ser>
        <c:ser>
          <c:idx val="2"/>
          <c:order val="2"/>
          <c:tx>
            <c:strRef>
              <c:f>'Geração (2)'!$L$1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'Geração (2)'!$I$3:$I$23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2021*</c:v>
                </c:pt>
              </c:strCache>
            </c:strRef>
          </c:cat>
          <c:val>
            <c:numRef>
              <c:f>'Geração (2)'!$L$3:$L$23</c:f>
              <c:numCache>
                <c:formatCode>0</c:formatCode>
                <c:ptCount val="21"/>
                <c:pt idx="0">
                  <c:v>514.8276113999998</c:v>
                </c:pt>
                <c:pt idx="1">
                  <c:v>-249.42111395999996</c:v>
                </c:pt>
                <c:pt idx="2">
                  <c:v>-247.37077038999996</c:v>
                </c:pt>
                <c:pt idx="3">
                  <c:v>693.00385977000019</c:v>
                </c:pt>
                <c:pt idx="4">
                  <c:v>-114.67597636000028</c:v>
                </c:pt>
                <c:pt idx="5">
                  <c:v>-31.34041236999974</c:v>
                </c:pt>
                <c:pt idx="6">
                  <c:v>-165.66762926000001</c:v>
                </c:pt>
                <c:pt idx="7">
                  <c:v>2067.2831180200001</c:v>
                </c:pt>
                <c:pt idx="8">
                  <c:v>-2346.2534489700001</c:v>
                </c:pt>
                <c:pt idx="9">
                  <c:v>2466.6879356399995</c:v>
                </c:pt>
                <c:pt idx="10">
                  <c:v>-1157.8842670199997</c:v>
                </c:pt>
                <c:pt idx="11">
                  <c:v>3246.3716728200002</c:v>
                </c:pt>
                <c:pt idx="12">
                  <c:v>4648.7725373399999</c:v>
                </c:pt>
                <c:pt idx="13">
                  <c:v>3646.5014711200001</c:v>
                </c:pt>
                <c:pt idx="14">
                  <c:v>1160.4363499699994</c:v>
                </c:pt>
                <c:pt idx="15">
                  <c:v>-4313.7509730000002</c:v>
                </c:pt>
                <c:pt idx="16">
                  <c:v>1432.1380440000012</c:v>
                </c:pt>
                <c:pt idx="17">
                  <c:v>-1916.6176180000002</c:v>
                </c:pt>
                <c:pt idx="18">
                  <c:v>161.68854999999894</c:v>
                </c:pt>
                <c:pt idx="19">
                  <c:v>-764.69399299999895</c:v>
                </c:pt>
                <c:pt idx="20">
                  <c:v>2822.9606409999997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61-4155-BF40-2DCEF29EC2C6}"/>
            </c:ext>
          </c:extLst>
        </c:ser>
        <c:ser>
          <c:idx val="3"/>
          <c:order val="3"/>
          <c:tx>
            <c:strRef>
              <c:f>'Geração (2)'!$M$1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'Geração (2)'!$I$3:$I$23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2021*</c:v>
                </c:pt>
              </c:strCache>
            </c:strRef>
          </c:cat>
          <c:val>
            <c:numRef>
              <c:f>'Geração (2)'!$M$3:$M$23</c:f>
              <c:numCache>
                <c:formatCode>0</c:formatCode>
                <c:ptCount val="21"/>
                <c:pt idx="0">
                  <c:v>955.68673072000001</c:v>
                </c:pt>
                <c:pt idx="1">
                  <c:v>-58.846297099999902</c:v>
                </c:pt>
                <c:pt idx="2">
                  <c:v>-56.92351506</c:v>
                </c:pt>
                <c:pt idx="3">
                  <c:v>-204.00548097000001</c:v>
                </c:pt>
                <c:pt idx="4">
                  <c:v>-193.42619648999994</c:v>
                </c:pt>
                <c:pt idx="5">
                  <c:v>444.98315181999988</c:v>
                </c:pt>
                <c:pt idx="6">
                  <c:v>-160.29787994000003</c:v>
                </c:pt>
                <c:pt idx="7">
                  <c:v>181.98047947999999</c:v>
                </c:pt>
                <c:pt idx="8">
                  <c:v>-112.48724356999992</c:v>
                </c:pt>
                <c:pt idx="9">
                  <c:v>178.68617375999997</c:v>
                </c:pt>
                <c:pt idx="10">
                  <c:v>129.56213782999998</c:v>
                </c:pt>
                <c:pt idx="11">
                  <c:v>38.618396079999911</c:v>
                </c:pt>
                <c:pt idx="12">
                  <c:v>-156.33458030999986</c:v>
                </c:pt>
                <c:pt idx="13">
                  <c:v>88.401273270000047</c:v>
                </c:pt>
                <c:pt idx="14">
                  <c:v>-67.955988780000098</c:v>
                </c:pt>
                <c:pt idx="15">
                  <c:v>115.72407900000007</c:v>
                </c:pt>
                <c:pt idx="16">
                  <c:v>-9.3595230000000811</c:v>
                </c:pt>
                <c:pt idx="17">
                  <c:v>-7.4181069999999636</c:v>
                </c:pt>
                <c:pt idx="18">
                  <c:v>51.690358999999944</c:v>
                </c:pt>
                <c:pt idx="19">
                  <c:v>-241.16790900000001</c:v>
                </c:pt>
                <c:pt idx="20">
                  <c:v>-115.84433199999989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61-4155-BF40-2DCEF29EC2C6}"/>
            </c:ext>
          </c:extLst>
        </c:ser>
        <c:ser>
          <c:idx val="4"/>
          <c:order val="4"/>
          <c:tx>
            <c:strRef>
              <c:f>'Geração (2)'!$N$1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'Geração (2)'!$I$3:$I$23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2021*</c:v>
                </c:pt>
              </c:strCache>
            </c:strRef>
          </c:cat>
          <c:val>
            <c:numRef>
              <c:f>'Geração (2)'!$N$3:$N$23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27.125334079999998</c:v>
                </c:pt>
                <c:pt idx="6">
                  <c:v>36.68459584</c:v>
                </c:pt>
                <c:pt idx="7">
                  <c:v>-0.41721207999999876</c:v>
                </c:pt>
                <c:pt idx="8">
                  <c:v>17.710726929999993</c:v>
                </c:pt>
                <c:pt idx="9">
                  <c:v>84.141131950000002</c:v>
                </c:pt>
                <c:pt idx="10">
                  <c:v>52.185917480000001</c:v>
                </c:pt>
                <c:pt idx="11">
                  <c:v>143.92142051000002</c:v>
                </c:pt>
                <c:pt idx="12">
                  <c:v>116.81589657999996</c:v>
                </c:pt>
                <c:pt idx="13">
                  <c:v>651.8076785400001</c:v>
                </c:pt>
                <c:pt idx="14">
                  <c:v>1370.54094517</c:v>
                </c:pt>
                <c:pt idx="15">
                  <c:v>1308.1053910000001</c:v>
                </c:pt>
                <c:pt idx="16">
                  <c:v>1024.3060179999998</c:v>
                </c:pt>
                <c:pt idx="17">
                  <c:v>697.07878299999993</c:v>
                </c:pt>
                <c:pt idx="18">
                  <c:v>854.88531700000021</c:v>
                </c:pt>
                <c:pt idx="19">
                  <c:v>103.50742499999978</c:v>
                </c:pt>
                <c:pt idx="20">
                  <c:v>699.80100899999979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61-4155-BF40-2DCEF29EC2C6}"/>
            </c:ext>
          </c:extLst>
        </c:ser>
        <c:ser>
          <c:idx val="5"/>
          <c:order val="5"/>
          <c:tx>
            <c:strRef>
              <c:f>'Geração (2)'!$O$1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cat>
            <c:strRef>
              <c:f>'Geração (2)'!$I$3:$I$23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2021*</c:v>
                </c:pt>
              </c:strCache>
            </c:strRef>
          </c:cat>
          <c:val>
            <c:numRef>
              <c:f>'Geração (2)'!$O$3:$O$23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2.3768449999999999</c:v>
                </c:pt>
                <c:pt idx="15">
                  <c:v>1.1226320000000003</c:v>
                </c:pt>
                <c:pt idx="16">
                  <c:v>70.921627999999998</c:v>
                </c:pt>
                <c:pt idx="17">
                  <c:v>258.60187100000002</c:v>
                </c:pt>
                <c:pt idx="18">
                  <c:v>235.34339099999994</c:v>
                </c:pt>
                <c:pt idx="19">
                  <c:v>110.15779300000008</c:v>
                </c:pt>
                <c:pt idx="20">
                  <c:v>69.363548999999921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61-4155-BF40-2DCEF29EC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990504"/>
        <c:axId val="5959897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'Geração (2)'!$J$1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'Geração (2)'!$I$3:$I$23</c15:sqref>
                        </c15:formulaRef>
                      </c:ext>
                    </c:extLst>
                    <c:strCache>
                      <c:ptCount val="21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  <c:pt idx="18">
                        <c:v>2019</c:v>
                      </c:pt>
                      <c:pt idx="19">
                        <c:v>2020</c:v>
                      </c:pt>
                      <c:pt idx="20">
                        <c:v>2021*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'Geração (2)'!$J$3:$J$23</c15:sqref>
                        </c15:formulaRef>
                      </c:ext>
                    </c:extLst>
                    <c:numCache>
                      <c:formatCode>0</c:formatCode>
                      <c:ptCount val="21"/>
                      <c:pt idx="0">
                        <c:v>-3339.104592720003</c:v>
                      </c:pt>
                      <c:pt idx="1">
                        <c:v>2328.0696260100012</c:v>
                      </c:pt>
                      <c:pt idx="2">
                        <c:v>2124.9247760500002</c:v>
                      </c:pt>
                      <c:pt idx="3">
                        <c:v>2118.9071801000027</c:v>
                      </c:pt>
                      <c:pt idx="4">
                        <c:v>1892.7376204100001</c:v>
                      </c:pt>
                      <c:pt idx="5">
                        <c:v>1798.5004519299982</c:v>
                      </c:pt>
                      <c:pt idx="6">
                        <c:v>2421.9995941500019</c:v>
                      </c:pt>
                      <c:pt idx="7">
                        <c:v>1189.3529453599986</c:v>
                      </c:pt>
                      <c:pt idx="8">
                        <c:v>-395.00821559999895</c:v>
                      </c:pt>
                      <c:pt idx="9">
                        <c:v>3642.0214332899995</c:v>
                      </c:pt>
                      <c:pt idx="10">
                        <c:v>2047.0176728099977</c:v>
                      </c:pt>
                      <c:pt idx="11">
                        <c:v>2140.8760093599994</c:v>
                      </c:pt>
                      <c:pt idx="12">
                        <c:v>1684.353844780002</c:v>
                      </c:pt>
                      <c:pt idx="13">
                        <c:v>1951.3438527100006</c:v>
                      </c:pt>
                      <c:pt idx="14">
                        <c:v>2339.3454680499999</c:v>
                      </c:pt>
                      <c:pt idx="15">
                        <c:v>5.7207859999980428</c:v>
                      </c:pt>
                      <c:pt idx="16">
                        <c:v>865.04488200000196</c:v>
                      </c:pt>
                      <c:pt idx="17">
                        <c:v>947.88262799999939</c:v>
                      </c:pt>
                      <c:pt idx="18">
                        <c:v>1331.9123660000041</c:v>
                      </c:pt>
                      <c:pt idx="19">
                        <c:v>-1227.6377320000029</c:v>
                      </c:pt>
                      <c:pt idx="20">
                        <c:v>2572.1697019999992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D361-4155-BF40-2DCEF29EC2C6}"/>
                  </c:ext>
                </c:extLst>
              </c15:ser>
            </c15:filteredBarSeries>
          </c:ext>
        </c:extLst>
      </c:barChart>
      <c:catAx>
        <c:axId val="59599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959897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5989720"/>
        <c:scaling>
          <c:orientation val="minMax"/>
          <c:max val="6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9599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51442894966011"/>
          <c:y val="0.86288068459402012"/>
          <c:w val="0.76855062464724899"/>
          <c:h val="6.2846793291446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CRB - </a:t>
            </a:r>
            <a:r>
              <a:rPr lang="pt-BR" sz="2400" b="1" i="1" dirty="0" err="1">
                <a:solidFill>
                  <a:schemeClr val="tx1"/>
                </a:solidFill>
                <a:latin typeface="+mj-lt"/>
              </a:rPr>
              <a:t>All</a:t>
            </a:r>
            <a:r>
              <a:rPr lang="pt-BR" sz="2400" b="1" i="1" baseline="0" dirty="0">
                <a:solidFill>
                  <a:schemeClr val="tx1"/>
                </a:solidFill>
                <a:latin typeface="+mj-lt"/>
              </a:rPr>
              <a:t> Commodities</a:t>
            </a:r>
            <a:endParaRPr lang="pt-BR" sz="2400" b="1" i="1" dirty="0">
              <a:solidFill>
                <a:schemeClr val="tx1"/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085947589884603E-2"/>
          <c:y val="0.16782692380053366"/>
          <c:w val="0.87509929314391255"/>
          <c:h val="0.7166638582186368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Planilha1!$H$6:$H$523</c:f>
              <c:numCache>
                <c:formatCode>m/d/yyyy</c:formatCode>
                <c:ptCount val="518"/>
                <c:pt idx="0">
                  <c:v>44460</c:v>
                </c:pt>
                <c:pt idx="1">
                  <c:v>44459</c:v>
                </c:pt>
                <c:pt idx="2">
                  <c:v>44456</c:v>
                </c:pt>
                <c:pt idx="3">
                  <c:v>44455</c:v>
                </c:pt>
                <c:pt idx="4">
                  <c:v>44454</c:v>
                </c:pt>
                <c:pt idx="5">
                  <c:v>44453</c:v>
                </c:pt>
                <c:pt idx="6">
                  <c:v>44452</c:v>
                </c:pt>
                <c:pt idx="7">
                  <c:v>44449</c:v>
                </c:pt>
                <c:pt idx="8">
                  <c:v>44448</c:v>
                </c:pt>
                <c:pt idx="9">
                  <c:v>44447</c:v>
                </c:pt>
                <c:pt idx="10">
                  <c:v>44446</c:v>
                </c:pt>
                <c:pt idx="11">
                  <c:v>44442</c:v>
                </c:pt>
                <c:pt idx="12">
                  <c:v>44441</c:v>
                </c:pt>
                <c:pt idx="13">
                  <c:v>44440</c:v>
                </c:pt>
                <c:pt idx="14">
                  <c:v>44439</c:v>
                </c:pt>
                <c:pt idx="15">
                  <c:v>44438</c:v>
                </c:pt>
                <c:pt idx="16">
                  <c:v>44435</c:v>
                </c:pt>
                <c:pt idx="17">
                  <c:v>44434</c:v>
                </c:pt>
                <c:pt idx="18">
                  <c:v>44433</c:v>
                </c:pt>
                <c:pt idx="19">
                  <c:v>44432</c:v>
                </c:pt>
                <c:pt idx="20">
                  <c:v>44431</c:v>
                </c:pt>
                <c:pt idx="21">
                  <c:v>44428</c:v>
                </c:pt>
                <c:pt idx="22">
                  <c:v>44427</c:v>
                </c:pt>
                <c:pt idx="23">
                  <c:v>44426</c:v>
                </c:pt>
                <c:pt idx="24">
                  <c:v>44425</c:v>
                </c:pt>
                <c:pt idx="25">
                  <c:v>44424</c:v>
                </c:pt>
                <c:pt idx="26">
                  <c:v>44421</c:v>
                </c:pt>
                <c:pt idx="27">
                  <c:v>44420</c:v>
                </c:pt>
                <c:pt idx="28">
                  <c:v>44419</c:v>
                </c:pt>
                <c:pt idx="29">
                  <c:v>44418</c:v>
                </c:pt>
                <c:pt idx="30">
                  <c:v>44417</c:v>
                </c:pt>
                <c:pt idx="31">
                  <c:v>44414</c:v>
                </c:pt>
                <c:pt idx="32">
                  <c:v>44413</c:v>
                </c:pt>
                <c:pt idx="33">
                  <c:v>44412</c:v>
                </c:pt>
                <c:pt idx="34">
                  <c:v>44411</c:v>
                </c:pt>
                <c:pt idx="35">
                  <c:v>44410</c:v>
                </c:pt>
                <c:pt idx="36">
                  <c:v>44407</c:v>
                </c:pt>
                <c:pt idx="37">
                  <c:v>44406</c:v>
                </c:pt>
                <c:pt idx="38">
                  <c:v>44405</c:v>
                </c:pt>
                <c:pt idx="39">
                  <c:v>44404</c:v>
                </c:pt>
                <c:pt idx="40">
                  <c:v>44403</c:v>
                </c:pt>
                <c:pt idx="41">
                  <c:v>44400</c:v>
                </c:pt>
                <c:pt idx="42">
                  <c:v>44399</c:v>
                </c:pt>
                <c:pt idx="43">
                  <c:v>44398</c:v>
                </c:pt>
                <c:pt idx="44">
                  <c:v>44397</c:v>
                </c:pt>
                <c:pt idx="45">
                  <c:v>44396</c:v>
                </c:pt>
                <c:pt idx="46">
                  <c:v>44393</c:v>
                </c:pt>
                <c:pt idx="47">
                  <c:v>44392</c:v>
                </c:pt>
                <c:pt idx="48">
                  <c:v>44391</c:v>
                </c:pt>
                <c:pt idx="49">
                  <c:v>44390</c:v>
                </c:pt>
                <c:pt idx="50">
                  <c:v>44389</c:v>
                </c:pt>
                <c:pt idx="51">
                  <c:v>44386</c:v>
                </c:pt>
                <c:pt idx="52">
                  <c:v>44385</c:v>
                </c:pt>
                <c:pt idx="53">
                  <c:v>44384</c:v>
                </c:pt>
                <c:pt idx="54">
                  <c:v>44383</c:v>
                </c:pt>
                <c:pt idx="55">
                  <c:v>44379</c:v>
                </c:pt>
                <c:pt idx="56">
                  <c:v>44378</c:v>
                </c:pt>
                <c:pt idx="57">
                  <c:v>44377</c:v>
                </c:pt>
                <c:pt idx="58">
                  <c:v>44376</c:v>
                </c:pt>
                <c:pt idx="59">
                  <c:v>44375</c:v>
                </c:pt>
                <c:pt idx="60">
                  <c:v>44372</c:v>
                </c:pt>
                <c:pt idx="61">
                  <c:v>44371</c:v>
                </c:pt>
                <c:pt idx="62">
                  <c:v>44370</c:v>
                </c:pt>
                <c:pt idx="63">
                  <c:v>44369</c:v>
                </c:pt>
                <c:pt idx="64">
                  <c:v>44368</c:v>
                </c:pt>
                <c:pt idx="65">
                  <c:v>44365</c:v>
                </c:pt>
                <c:pt idx="66">
                  <c:v>44364</c:v>
                </c:pt>
                <c:pt idx="67">
                  <c:v>44363</c:v>
                </c:pt>
                <c:pt idx="68">
                  <c:v>44362</c:v>
                </c:pt>
                <c:pt idx="69">
                  <c:v>44361</c:v>
                </c:pt>
                <c:pt idx="70">
                  <c:v>44358</c:v>
                </c:pt>
                <c:pt idx="71">
                  <c:v>44357</c:v>
                </c:pt>
                <c:pt idx="72">
                  <c:v>44356</c:v>
                </c:pt>
                <c:pt idx="73">
                  <c:v>44355</c:v>
                </c:pt>
                <c:pt idx="74">
                  <c:v>44354</c:v>
                </c:pt>
                <c:pt idx="75">
                  <c:v>44351</c:v>
                </c:pt>
                <c:pt idx="76">
                  <c:v>44350</c:v>
                </c:pt>
                <c:pt idx="77">
                  <c:v>44349</c:v>
                </c:pt>
                <c:pt idx="78">
                  <c:v>44348</c:v>
                </c:pt>
                <c:pt idx="79">
                  <c:v>44344</c:v>
                </c:pt>
                <c:pt idx="80">
                  <c:v>44343</c:v>
                </c:pt>
                <c:pt idx="81">
                  <c:v>44342</c:v>
                </c:pt>
                <c:pt idx="82">
                  <c:v>44341</c:v>
                </c:pt>
                <c:pt idx="83">
                  <c:v>44340</c:v>
                </c:pt>
                <c:pt idx="84">
                  <c:v>44337</c:v>
                </c:pt>
                <c:pt idx="85">
                  <c:v>44336</c:v>
                </c:pt>
                <c:pt idx="86">
                  <c:v>44335</c:v>
                </c:pt>
                <c:pt idx="87">
                  <c:v>44334</c:v>
                </c:pt>
                <c:pt idx="88">
                  <c:v>44333</c:v>
                </c:pt>
                <c:pt idx="89">
                  <c:v>44330</c:v>
                </c:pt>
                <c:pt idx="90">
                  <c:v>44329</c:v>
                </c:pt>
                <c:pt idx="91">
                  <c:v>44328</c:v>
                </c:pt>
                <c:pt idx="92">
                  <c:v>44327</c:v>
                </c:pt>
                <c:pt idx="93">
                  <c:v>44326</c:v>
                </c:pt>
                <c:pt idx="94">
                  <c:v>44323</c:v>
                </c:pt>
                <c:pt idx="95">
                  <c:v>44322</c:v>
                </c:pt>
                <c:pt idx="96">
                  <c:v>44321</c:v>
                </c:pt>
                <c:pt idx="97">
                  <c:v>44320</c:v>
                </c:pt>
                <c:pt idx="98">
                  <c:v>44319</c:v>
                </c:pt>
                <c:pt idx="99">
                  <c:v>44316</c:v>
                </c:pt>
                <c:pt idx="100">
                  <c:v>44315</c:v>
                </c:pt>
                <c:pt idx="101">
                  <c:v>44314</c:v>
                </c:pt>
                <c:pt idx="102">
                  <c:v>44313</c:v>
                </c:pt>
                <c:pt idx="103">
                  <c:v>44312</c:v>
                </c:pt>
                <c:pt idx="104">
                  <c:v>44309</c:v>
                </c:pt>
                <c:pt idx="105">
                  <c:v>44308</c:v>
                </c:pt>
                <c:pt idx="106">
                  <c:v>44307</c:v>
                </c:pt>
                <c:pt idx="107">
                  <c:v>44306</c:v>
                </c:pt>
                <c:pt idx="108">
                  <c:v>44305</c:v>
                </c:pt>
                <c:pt idx="109">
                  <c:v>44302</c:v>
                </c:pt>
                <c:pt idx="110">
                  <c:v>44301</c:v>
                </c:pt>
                <c:pt idx="111">
                  <c:v>44300</c:v>
                </c:pt>
                <c:pt idx="112">
                  <c:v>44299</c:v>
                </c:pt>
                <c:pt idx="113">
                  <c:v>44298</c:v>
                </c:pt>
                <c:pt idx="114">
                  <c:v>44295</c:v>
                </c:pt>
                <c:pt idx="115">
                  <c:v>44294</c:v>
                </c:pt>
                <c:pt idx="116">
                  <c:v>44293</c:v>
                </c:pt>
                <c:pt idx="117">
                  <c:v>44292</c:v>
                </c:pt>
                <c:pt idx="118">
                  <c:v>44291</c:v>
                </c:pt>
                <c:pt idx="119">
                  <c:v>44287</c:v>
                </c:pt>
                <c:pt idx="120">
                  <c:v>44286</c:v>
                </c:pt>
                <c:pt idx="121">
                  <c:v>44285</c:v>
                </c:pt>
                <c:pt idx="122">
                  <c:v>44284</c:v>
                </c:pt>
                <c:pt idx="123">
                  <c:v>44281</c:v>
                </c:pt>
                <c:pt idx="124">
                  <c:v>44280</c:v>
                </c:pt>
                <c:pt idx="125">
                  <c:v>44279</c:v>
                </c:pt>
                <c:pt idx="126">
                  <c:v>44278</c:v>
                </c:pt>
                <c:pt idx="127">
                  <c:v>44277</c:v>
                </c:pt>
                <c:pt idx="128">
                  <c:v>44274</c:v>
                </c:pt>
                <c:pt idx="129">
                  <c:v>44273</c:v>
                </c:pt>
                <c:pt idx="130">
                  <c:v>44272</c:v>
                </c:pt>
                <c:pt idx="131">
                  <c:v>44271</c:v>
                </c:pt>
                <c:pt idx="132">
                  <c:v>44270</c:v>
                </c:pt>
                <c:pt idx="133">
                  <c:v>44267</c:v>
                </c:pt>
                <c:pt idx="134">
                  <c:v>44266</c:v>
                </c:pt>
                <c:pt idx="135">
                  <c:v>44265</c:v>
                </c:pt>
                <c:pt idx="136">
                  <c:v>44264</c:v>
                </c:pt>
                <c:pt idx="137">
                  <c:v>44263</c:v>
                </c:pt>
                <c:pt idx="138">
                  <c:v>44260</c:v>
                </c:pt>
                <c:pt idx="139">
                  <c:v>44259</c:v>
                </c:pt>
                <c:pt idx="140">
                  <c:v>44258</c:v>
                </c:pt>
                <c:pt idx="141">
                  <c:v>44257</c:v>
                </c:pt>
                <c:pt idx="142">
                  <c:v>44256</c:v>
                </c:pt>
                <c:pt idx="143">
                  <c:v>44253</c:v>
                </c:pt>
                <c:pt idx="144">
                  <c:v>44252</c:v>
                </c:pt>
                <c:pt idx="145">
                  <c:v>44251</c:v>
                </c:pt>
                <c:pt idx="146">
                  <c:v>44250</c:v>
                </c:pt>
                <c:pt idx="147">
                  <c:v>44249</c:v>
                </c:pt>
                <c:pt idx="148">
                  <c:v>44246</c:v>
                </c:pt>
                <c:pt idx="149">
                  <c:v>44245</c:v>
                </c:pt>
                <c:pt idx="150">
                  <c:v>44244</c:v>
                </c:pt>
                <c:pt idx="151">
                  <c:v>44243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44232</c:v>
                </c:pt>
                <c:pt idx="158">
                  <c:v>44231</c:v>
                </c:pt>
                <c:pt idx="159">
                  <c:v>44230</c:v>
                </c:pt>
                <c:pt idx="160">
                  <c:v>44229</c:v>
                </c:pt>
                <c:pt idx="161">
                  <c:v>44228</c:v>
                </c:pt>
                <c:pt idx="162">
                  <c:v>44225</c:v>
                </c:pt>
                <c:pt idx="163">
                  <c:v>44224</c:v>
                </c:pt>
                <c:pt idx="164">
                  <c:v>44223</c:v>
                </c:pt>
                <c:pt idx="165">
                  <c:v>44222</c:v>
                </c:pt>
                <c:pt idx="166">
                  <c:v>44221</c:v>
                </c:pt>
                <c:pt idx="167">
                  <c:v>44218</c:v>
                </c:pt>
                <c:pt idx="168">
                  <c:v>44217</c:v>
                </c:pt>
                <c:pt idx="169">
                  <c:v>44216</c:v>
                </c:pt>
                <c:pt idx="170">
                  <c:v>44215</c:v>
                </c:pt>
                <c:pt idx="171">
                  <c:v>44211</c:v>
                </c:pt>
                <c:pt idx="172">
                  <c:v>44210</c:v>
                </c:pt>
                <c:pt idx="173">
                  <c:v>44209</c:v>
                </c:pt>
                <c:pt idx="174">
                  <c:v>44208</c:v>
                </c:pt>
                <c:pt idx="175">
                  <c:v>44207</c:v>
                </c:pt>
                <c:pt idx="176">
                  <c:v>44204</c:v>
                </c:pt>
                <c:pt idx="177">
                  <c:v>44203</c:v>
                </c:pt>
                <c:pt idx="178">
                  <c:v>44202</c:v>
                </c:pt>
                <c:pt idx="179">
                  <c:v>44201</c:v>
                </c:pt>
                <c:pt idx="180">
                  <c:v>44200</c:v>
                </c:pt>
                <c:pt idx="181">
                  <c:v>44196</c:v>
                </c:pt>
                <c:pt idx="182">
                  <c:v>44195</c:v>
                </c:pt>
                <c:pt idx="183">
                  <c:v>44194</c:v>
                </c:pt>
                <c:pt idx="184">
                  <c:v>44193</c:v>
                </c:pt>
                <c:pt idx="185">
                  <c:v>44189</c:v>
                </c:pt>
                <c:pt idx="186">
                  <c:v>44188</c:v>
                </c:pt>
                <c:pt idx="187">
                  <c:v>44187</c:v>
                </c:pt>
                <c:pt idx="188">
                  <c:v>44186</c:v>
                </c:pt>
                <c:pt idx="189">
                  <c:v>44183</c:v>
                </c:pt>
                <c:pt idx="190">
                  <c:v>44182</c:v>
                </c:pt>
                <c:pt idx="191">
                  <c:v>44181</c:v>
                </c:pt>
                <c:pt idx="192">
                  <c:v>44180</c:v>
                </c:pt>
                <c:pt idx="193">
                  <c:v>44179</c:v>
                </c:pt>
                <c:pt idx="194">
                  <c:v>44176</c:v>
                </c:pt>
                <c:pt idx="195">
                  <c:v>44175</c:v>
                </c:pt>
                <c:pt idx="196">
                  <c:v>44174</c:v>
                </c:pt>
                <c:pt idx="197">
                  <c:v>44173</c:v>
                </c:pt>
                <c:pt idx="198">
                  <c:v>44172</c:v>
                </c:pt>
                <c:pt idx="199">
                  <c:v>44169</c:v>
                </c:pt>
                <c:pt idx="200">
                  <c:v>44168</c:v>
                </c:pt>
                <c:pt idx="201">
                  <c:v>44167</c:v>
                </c:pt>
                <c:pt idx="202">
                  <c:v>44166</c:v>
                </c:pt>
                <c:pt idx="203">
                  <c:v>44165</c:v>
                </c:pt>
                <c:pt idx="204">
                  <c:v>44162</c:v>
                </c:pt>
                <c:pt idx="205">
                  <c:v>44160</c:v>
                </c:pt>
                <c:pt idx="206">
                  <c:v>44159</c:v>
                </c:pt>
                <c:pt idx="207">
                  <c:v>44158</c:v>
                </c:pt>
                <c:pt idx="208">
                  <c:v>44155</c:v>
                </c:pt>
                <c:pt idx="209">
                  <c:v>44154</c:v>
                </c:pt>
                <c:pt idx="210">
                  <c:v>44153</c:v>
                </c:pt>
                <c:pt idx="211">
                  <c:v>44152</c:v>
                </c:pt>
                <c:pt idx="212">
                  <c:v>44151</c:v>
                </c:pt>
                <c:pt idx="213">
                  <c:v>44148</c:v>
                </c:pt>
                <c:pt idx="214">
                  <c:v>44147</c:v>
                </c:pt>
                <c:pt idx="215">
                  <c:v>44146</c:v>
                </c:pt>
                <c:pt idx="216">
                  <c:v>44145</c:v>
                </c:pt>
                <c:pt idx="217">
                  <c:v>44144</c:v>
                </c:pt>
                <c:pt idx="218">
                  <c:v>44141</c:v>
                </c:pt>
                <c:pt idx="219">
                  <c:v>44140</c:v>
                </c:pt>
                <c:pt idx="220">
                  <c:v>44139</c:v>
                </c:pt>
                <c:pt idx="221">
                  <c:v>44138</c:v>
                </c:pt>
                <c:pt idx="222">
                  <c:v>44137</c:v>
                </c:pt>
                <c:pt idx="223">
                  <c:v>44134</c:v>
                </c:pt>
                <c:pt idx="224">
                  <c:v>44133</c:v>
                </c:pt>
                <c:pt idx="225">
                  <c:v>44132</c:v>
                </c:pt>
                <c:pt idx="226">
                  <c:v>44131</c:v>
                </c:pt>
                <c:pt idx="227">
                  <c:v>44130</c:v>
                </c:pt>
                <c:pt idx="228">
                  <c:v>44127</c:v>
                </c:pt>
                <c:pt idx="229">
                  <c:v>44126</c:v>
                </c:pt>
                <c:pt idx="230">
                  <c:v>44125</c:v>
                </c:pt>
                <c:pt idx="231">
                  <c:v>44124</c:v>
                </c:pt>
                <c:pt idx="232">
                  <c:v>44123</c:v>
                </c:pt>
                <c:pt idx="233">
                  <c:v>44120</c:v>
                </c:pt>
                <c:pt idx="234">
                  <c:v>44119</c:v>
                </c:pt>
                <c:pt idx="235">
                  <c:v>44118</c:v>
                </c:pt>
                <c:pt idx="236">
                  <c:v>44117</c:v>
                </c:pt>
                <c:pt idx="237">
                  <c:v>44116</c:v>
                </c:pt>
                <c:pt idx="238">
                  <c:v>44113</c:v>
                </c:pt>
                <c:pt idx="239">
                  <c:v>44112</c:v>
                </c:pt>
                <c:pt idx="240">
                  <c:v>44111</c:v>
                </c:pt>
                <c:pt idx="241">
                  <c:v>44110</c:v>
                </c:pt>
                <c:pt idx="242">
                  <c:v>44109</c:v>
                </c:pt>
                <c:pt idx="243">
                  <c:v>44106</c:v>
                </c:pt>
                <c:pt idx="244">
                  <c:v>44105</c:v>
                </c:pt>
                <c:pt idx="245">
                  <c:v>44104</c:v>
                </c:pt>
                <c:pt idx="246">
                  <c:v>44103</c:v>
                </c:pt>
                <c:pt idx="247">
                  <c:v>44102</c:v>
                </c:pt>
                <c:pt idx="248">
                  <c:v>44099</c:v>
                </c:pt>
                <c:pt idx="249">
                  <c:v>44098</c:v>
                </c:pt>
                <c:pt idx="250">
                  <c:v>44097</c:v>
                </c:pt>
                <c:pt idx="251">
                  <c:v>44096</c:v>
                </c:pt>
                <c:pt idx="252">
                  <c:v>44095</c:v>
                </c:pt>
                <c:pt idx="253">
                  <c:v>44092</c:v>
                </c:pt>
                <c:pt idx="254">
                  <c:v>44091</c:v>
                </c:pt>
                <c:pt idx="255">
                  <c:v>44090</c:v>
                </c:pt>
                <c:pt idx="256">
                  <c:v>44089</c:v>
                </c:pt>
                <c:pt idx="257">
                  <c:v>44088</c:v>
                </c:pt>
                <c:pt idx="258">
                  <c:v>44085</c:v>
                </c:pt>
                <c:pt idx="259">
                  <c:v>44084</c:v>
                </c:pt>
                <c:pt idx="260">
                  <c:v>44083</c:v>
                </c:pt>
                <c:pt idx="261">
                  <c:v>44082</c:v>
                </c:pt>
                <c:pt idx="262">
                  <c:v>44078</c:v>
                </c:pt>
                <c:pt idx="263">
                  <c:v>44077</c:v>
                </c:pt>
                <c:pt idx="264">
                  <c:v>44076</c:v>
                </c:pt>
                <c:pt idx="265">
                  <c:v>44075</c:v>
                </c:pt>
                <c:pt idx="266">
                  <c:v>44074</c:v>
                </c:pt>
                <c:pt idx="267">
                  <c:v>44071</c:v>
                </c:pt>
                <c:pt idx="268">
                  <c:v>44070</c:v>
                </c:pt>
                <c:pt idx="269">
                  <c:v>44069</c:v>
                </c:pt>
                <c:pt idx="270">
                  <c:v>44068</c:v>
                </c:pt>
                <c:pt idx="271">
                  <c:v>44067</c:v>
                </c:pt>
                <c:pt idx="272">
                  <c:v>44064</c:v>
                </c:pt>
                <c:pt idx="273">
                  <c:v>44063</c:v>
                </c:pt>
                <c:pt idx="274">
                  <c:v>44062</c:v>
                </c:pt>
                <c:pt idx="275">
                  <c:v>44061</c:v>
                </c:pt>
                <c:pt idx="276">
                  <c:v>44060</c:v>
                </c:pt>
                <c:pt idx="277">
                  <c:v>44057</c:v>
                </c:pt>
                <c:pt idx="278">
                  <c:v>44056</c:v>
                </c:pt>
                <c:pt idx="279">
                  <c:v>44055</c:v>
                </c:pt>
                <c:pt idx="280">
                  <c:v>44054</c:v>
                </c:pt>
                <c:pt idx="281">
                  <c:v>44053</c:v>
                </c:pt>
                <c:pt idx="282">
                  <c:v>44050</c:v>
                </c:pt>
                <c:pt idx="283">
                  <c:v>44049</c:v>
                </c:pt>
                <c:pt idx="284">
                  <c:v>44048</c:v>
                </c:pt>
                <c:pt idx="285">
                  <c:v>44047</c:v>
                </c:pt>
                <c:pt idx="286">
                  <c:v>44046</c:v>
                </c:pt>
                <c:pt idx="287">
                  <c:v>44043</c:v>
                </c:pt>
                <c:pt idx="288">
                  <c:v>44042</c:v>
                </c:pt>
                <c:pt idx="289">
                  <c:v>44041</c:v>
                </c:pt>
                <c:pt idx="290">
                  <c:v>44040</c:v>
                </c:pt>
                <c:pt idx="291">
                  <c:v>44039</c:v>
                </c:pt>
                <c:pt idx="292">
                  <c:v>44036</c:v>
                </c:pt>
                <c:pt idx="293">
                  <c:v>44035</c:v>
                </c:pt>
                <c:pt idx="294">
                  <c:v>44034</c:v>
                </c:pt>
                <c:pt idx="295">
                  <c:v>44033</c:v>
                </c:pt>
                <c:pt idx="296">
                  <c:v>44032</c:v>
                </c:pt>
                <c:pt idx="297">
                  <c:v>44029</c:v>
                </c:pt>
                <c:pt idx="298">
                  <c:v>44028</c:v>
                </c:pt>
                <c:pt idx="299">
                  <c:v>44027</c:v>
                </c:pt>
                <c:pt idx="300">
                  <c:v>44026</c:v>
                </c:pt>
                <c:pt idx="301">
                  <c:v>44025</c:v>
                </c:pt>
                <c:pt idx="302">
                  <c:v>44022</c:v>
                </c:pt>
                <c:pt idx="303">
                  <c:v>44021</c:v>
                </c:pt>
                <c:pt idx="304">
                  <c:v>44020</c:v>
                </c:pt>
                <c:pt idx="305">
                  <c:v>44019</c:v>
                </c:pt>
                <c:pt idx="306">
                  <c:v>44018</c:v>
                </c:pt>
                <c:pt idx="307">
                  <c:v>44014</c:v>
                </c:pt>
                <c:pt idx="308">
                  <c:v>44013</c:v>
                </c:pt>
                <c:pt idx="309">
                  <c:v>44012</c:v>
                </c:pt>
                <c:pt idx="310">
                  <c:v>44011</c:v>
                </c:pt>
                <c:pt idx="311">
                  <c:v>44008</c:v>
                </c:pt>
                <c:pt idx="312">
                  <c:v>44007</c:v>
                </c:pt>
                <c:pt idx="313">
                  <c:v>44006</c:v>
                </c:pt>
                <c:pt idx="314">
                  <c:v>44005</c:v>
                </c:pt>
                <c:pt idx="315">
                  <c:v>44004</c:v>
                </c:pt>
                <c:pt idx="316">
                  <c:v>44001</c:v>
                </c:pt>
                <c:pt idx="317">
                  <c:v>44000</c:v>
                </c:pt>
                <c:pt idx="318">
                  <c:v>43999</c:v>
                </c:pt>
                <c:pt idx="319">
                  <c:v>43998</c:v>
                </c:pt>
                <c:pt idx="320">
                  <c:v>43997</c:v>
                </c:pt>
                <c:pt idx="321">
                  <c:v>43994</c:v>
                </c:pt>
                <c:pt idx="322">
                  <c:v>43993</c:v>
                </c:pt>
                <c:pt idx="323">
                  <c:v>43992</c:v>
                </c:pt>
                <c:pt idx="324">
                  <c:v>43991</c:v>
                </c:pt>
                <c:pt idx="325">
                  <c:v>43990</c:v>
                </c:pt>
                <c:pt idx="326">
                  <c:v>43987</c:v>
                </c:pt>
                <c:pt idx="327">
                  <c:v>43986</c:v>
                </c:pt>
                <c:pt idx="328">
                  <c:v>43985</c:v>
                </c:pt>
                <c:pt idx="329">
                  <c:v>43984</c:v>
                </c:pt>
                <c:pt idx="330">
                  <c:v>43983</c:v>
                </c:pt>
                <c:pt idx="331">
                  <c:v>43980</c:v>
                </c:pt>
                <c:pt idx="332">
                  <c:v>43979</c:v>
                </c:pt>
                <c:pt idx="333">
                  <c:v>43978</c:v>
                </c:pt>
                <c:pt idx="334">
                  <c:v>43977</c:v>
                </c:pt>
                <c:pt idx="335">
                  <c:v>43973</c:v>
                </c:pt>
                <c:pt idx="336">
                  <c:v>43972</c:v>
                </c:pt>
                <c:pt idx="337">
                  <c:v>43971</c:v>
                </c:pt>
                <c:pt idx="338">
                  <c:v>43970</c:v>
                </c:pt>
                <c:pt idx="339">
                  <c:v>43969</c:v>
                </c:pt>
                <c:pt idx="340">
                  <c:v>43966</c:v>
                </c:pt>
                <c:pt idx="341">
                  <c:v>43965</c:v>
                </c:pt>
                <c:pt idx="342">
                  <c:v>43964</c:v>
                </c:pt>
                <c:pt idx="343">
                  <c:v>43963</c:v>
                </c:pt>
                <c:pt idx="344">
                  <c:v>43962</c:v>
                </c:pt>
                <c:pt idx="345">
                  <c:v>43959</c:v>
                </c:pt>
                <c:pt idx="346">
                  <c:v>43958</c:v>
                </c:pt>
                <c:pt idx="347">
                  <c:v>43957</c:v>
                </c:pt>
                <c:pt idx="348">
                  <c:v>43956</c:v>
                </c:pt>
                <c:pt idx="349">
                  <c:v>43955</c:v>
                </c:pt>
                <c:pt idx="350">
                  <c:v>43952</c:v>
                </c:pt>
                <c:pt idx="351">
                  <c:v>43951</c:v>
                </c:pt>
                <c:pt idx="352">
                  <c:v>43950</c:v>
                </c:pt>
                <c:pt idx="353">
                  <c:v>43949</c:v>
                </c:pt>
                <c:pt idx="354">
                  <c:v>43948</c:v>
                </c:pt>
                <c:pt idx="355">
                  <c:v>43945</c:v>
                </c:pt>
                <c:pt idx="356">
                  <c:v>43944</c:v>
                </c:pt>
                <c:pt idx="357">
                  <c:v>43943</c:v>
                </c:pt>
                <c:pt idx="358">
                  <c:v>43942</c:v>
                </c:pt>
                <c:pt idx="359">
                  <c:v>43941</c:v>
                </c:pt>
                <c:pt idx="360">
                  <c:v>43938</c:v>
                </c:pt>
                <c:pt idx="361">
                  <c:v>43937</c:v>
                </c:pt>
                <c:pt idx="362">
                  <c:v>43936</c:v>
                </c:pt>
                <c:pt idx="363">
                  <c:v>43935</c:v>
                </c:pt>
                <c:pt idx="364">
                  <c:v>43934</c:v>
                </c:pt>
                <c:pt idx="365">
                  <c:v>43930</c:v>
                </c:pt>
                <c:pt idx="366">
                  <c:v>43929</c:v>
                </c:pt>
                <c:pt idx="367">
                  <c:v>43928</c:v>
                </c:pt>
                <c:pt idx="368">
                  <c:v>43927</c:v>
                </c:pt>
                <c:pt idx="369">
                  <c:v>43924</c:v>
                </c:pt>
                <c:pt idx="370">
                  <c:v>43923</c:v>
                </c:pt>
                <c:pt idx="371">
                  <c:v>43922</c:v>
                </c:pt>
                <c:pt idx="372">
                  <c:v>43921</c:v>
                </c:pt>
                <c:pt idx="373">
                  <c:v>43920</c:v>
                </c:pt>
                <c:pt idx="374">
                  <c:v>43917</c:v>
                </c:pt>
                <c:pt idx="375">
                  <c:v>43916</c:v>
                </c:pt>
                <c:pt idx="376">
                  <c:v>43915</c:v>
                </c:pt>
                <c:pt idx="377">
                  <c:v>43914</c:v>
                </c:pt>
                <c:pt idx="378">
                  <c:v>43913</c:v>
                </c:pt>
                <c:pt idx="379">
                  <c:v>43910</c:v>
                </c:pt>
                <c:pt idx="380">
                  <c:v>43909</c:v>
                </c:pt>
                <c:pt idx="381">
                  <c:v>43908</c:v>
                </c:pt>
                <c:pt idx="382">
                  <c:v>43907</c:v>
                </c:pt>
                <c:pt idx="383">
                  <c:v>43906</c:v>
                </c:pt>
                <c:pt idx="384">
                  <c:v>43903</c:v>
                </c:pt>
                <c:pt idx="385">
                  <c:v>43902</c:v>
                </c:pt>
                <c:pt idx="386">
                  <c:v>43901</c:v>
                </c:pt>
                <c:pt idx="387">
                  <c:v>43900</c:v>
                </c:pt>
                <c:pt idx="388">
                  <c:v>43899</c:v>
                </c:pt>
                <c:pt idx="389">
                  <c:v>43896</c:v>
                </c:pt>
                <c:pt idx="390">
                  <c:v>43895</c:v>
                </c:pt>
                <c:pt idx="391">
                  <c:v>43894</c:v>
                </c:pt>
                <c:pt idx="392">
                  <c:v>43893</c:v>
                </c:pt>
                <c:pt idx="393">
                  <c:v>43892</c:v>
                </c:pt>
                <c:pt idx="394">
                  <c:v>43889</c:v>
                </c:pt>
                <c:pt idx="395">
                  <c:v>43888</c:v>
                </c:pt>
                <c:pt idx="396">
                  <c:v>43887</c:v>
                </c:pt>
                <c:pt idx="397">
                  <c:v>43886</c:v>
                </c:pt>
                <c:pt idx="398">
                  <c:v>43885</c:v>
                </c:pt>
                <c:pt idx="399">
                  <c:v>43882</c:v>
                </c:pt>
                <c:pt idx="400">
                  <c:v>43881</c:v>
                </c:pt>
                <c:pt idx="401">
                  <c:v>43880</c:v>
                </c:pt>
                <c:pt idx="402">
                  <c:v>43879</c:v>
                </c:pt>
                <c:pt idx="403">
                  <c:v>43875</c:v>
                </c:pt>
                <c:pt idx="404">
                  <c:v>43874</c:v>
                </c:pt>
                <c:pt idx="405">
                  <c:v>43873</c:v>
                </c:pt>
                <c:pt idx="406">
                  <c:v>43872</c:v>
                </c:pt>
                <c:pt idx="407">
                  <c:v>43871</c:v>
                </c:pt>
                <c:pt idx="408">
                  <c:v>43868</c:v>
                </c:pt>
                <c:pt idx="409">
                  <c:v>43867</c:v>
                </c:pt>
                <c:pt idx="410">
                  <c:v>43866</c:v>
                </c:pt>
                <c:pt idx="411">
                  <c:v>43865</c:v>
                </c:pt>
                <c:pt idx="412">
                  <c:v>43864</c:v>
                </c:pt>
                <c:pt idx="413">
                  <c:v>43861</c:v>
                </c:pt>
                <c:pt idx="414">
                  <c:v>43860</c:v>
                </c:pt>
                <c:pt idx="415">
                  <c:v>43859</c:v>
                </c:pt>
                <c:pt idx="416">
                  <c:v>43858</c:v>
                </c:pt>
                <c:pt idx="417">
                  <c:v>43857</c:v>
                </c:pt>
                <c:pt idx="418">
                  <c:v>43854</c:v>
                </c:pt>
                <c:pt idx="419">
                  <c:v>43853</c:v>
                </c:pt>
                <c:pt idx="420">
                  <c:v>43852</c:v>
                </c:pt>
                <c:pt idx="421">
                  <c:v>43851</c:v>
                </c:pt>
                <c:pt idx="422">
                  <c:v>43847</c:v>
                </c:pt>
                <c:pt idx="423">
                  <c:v>43846</c:v>
                </c:pt>
                <c:pt idx="424">
                  <c:v>43845</c:v>
                </c:pt>
                <c:pt idx="425">
                  <c:v>43844</c:v>
                </c:pt>
                <c:pt idx="426">
                  <c:v>43843</c:v>
                </c:pt>
                <c:pt idx="427">
                  <c:v>43840</c:v>
                </c:pt>
                <c:pt idx="428">
                  <c:v>43839</c:v>
                </c:pt>
                <c:pt idx="429">
                  <c:v>43838</c:v>
                </c:pt>
                <c:pt idx="430">
                  <c:v>43837</c:v>
                </c:pt>
                <c:pt idx="431">
                  <c:v>43836</c:v>
                </c:pt>
                <c:pt idx="432">
                  <c:v>43833</c:v>
                </c:pt>
                <c:pt idx="433">
                  <c:v>43832</c:v>
                </c:pt>
                <c:pt idx="434">
                  <c:v>43830</c:v>
                </c:pt>
                <c:pt idx="435">
                  <c:v>43829</c:v>
                </c:pt>
                <c:pt idx="436">
                  <c:v>43826</c:v>
                </c:pt>
                <c:pt idx="437">
                  <c:v>43825</c:v>
                </c:pt>
                <c:pt idx="438">
                  <c:v>43823</c:v>
                </c:pt>
                <c:pt idx="439">
                  <c:v>43822</c:v>
                </c:pt>
                <c:pt idx="440">
                  <c:v>43819</c:v>
                </c:pt>
                <c:pt idx="441">
                  <c:v>43818</c:v>
                </c:pt>
                <c:pt idx="442">
                  <c:v>43817</c:v>
                </c:pt>
                <c:pt idx="443">
                  <c:v>43816</c:v>
                </c:pt>
                <c:pt idx="444">
                  <c:v>43815</c:v>
                </c:pt>
                <c:pt idx="445">
                  <c:v>43812</c:v>
                </c:pt>
                <c:pt idx="446">
                  <c:v>43811</c:v>
                </c:pt>
                <c:pt idx="447">
                  <c:v>43810</c:v>
                </c:pt>
                <c:pt idx="448">
                  <c:v>43809</c:v>
                </c:pt>
                <c:pt idx="449">
                  <c:v>43808</c:v>
                </c:pt>
                <c:pt idx="450">
                  <c:v>43805</c:v>
                </c:pt>
                <c:pt idx="451">
                  <c:v>43804</c:v>
                </c:pt>
                <c:pt idx="452">
                  <c:v>43803</c:v>
                </c:pt>
                <c:pt idx="453">
                  <c:v>43802</c:v>
                </c:pt>
                <c:pt idx="454">
                  <c:v>43801</c:v>
                </c:pt>
                <c:pt idx="455">
                  <c:v>43798</c:v>
                </c:pt>
                <c:pt idx="456">
                  <c:v>43796</c:v>
                </c:pt>
                <c:pt idx="457">
                  <c:v>43795</c:v>
                </c:pt>
                <c:pt idx="458">
                  <c:v>43794</c:v>
                </c:pt>
                <c:pt idx="459">
                  <c:v>43791</c:v>
                </c:pt>
                <c:pt idx="460">
                  <c:v>43790</c:v>
                </c:pt>
                <c:pt idx="461">
                  <c:v>43789</c:v>
                </c:pt>
                <c:pt idx="462">
                  <c:v>43788</c:v>
                </c:pt>
                <c:pt idx="463">
                  <c:v>43787</c:v>
                </c:pt>
                <c:pt idx="464">
                  <c:v>43784</c:v>
                </c:pt>
                <c:pt idx="465">
                  <c:v>43783</c:v>
                </c:pt>
                <c:pt idx="466">
                  <c:v>43782</c:v>
                </c:pt>
                <c:pt idx="467">
                  <c:v>43781</c:v>
                </c:pt>
                <c:pt idx="468">
                  <c:v>43780</c:v>
                </c:pt>
                <c:pt idx="469">
                  <c:v>43777</c:v>
                </c:pt>
                <c:pt idx="470">
                  <c:v>43776</c:v>
                </c:pt>
                <c:pt idx="471">
                  <c:v>43775</c:v>
                </c:pt>
                <c:pt idx="472">
                  <c:v>43774</c:v>
                </c:pt>
                <c:pt idx="473">
                  <c:v>43773</c:v>
                </c:pt>
                <c:pt idx="474">
                  <c:v>43770</c:v>
                </c:pt>
                <c:pt idx="475">
                  <c:v>43769</c:v>
                </c:pt>
                <c:pt idx="476">
                  <c:v>43768</c:v>
                </c:pt>
                <c:pt idx="477">
                  <c:v>43767</c:v>
                </c:pt>
                <c:pt idx="478">
                  <c:v>43766</c:v>
                </c:pt>
                <c:pt idx="479">
                  <c:v>43763</c:v>
                </c:pt>
                <c:pt idx="480">
                  <c:v>43762</c:v>
                </c:pt>
                <c:pt idx="481">
                  <c:v>43761</c:v>
                </c:pt>
                <c:pt idx="482">
                  <c:v>43760</c:v>
                </c:pt>
                <c:pt idx="483">
                  <c:v>43759</c:v>
                </c:pt>
                <c:pt idx="484">
                  <c:v>43756</c:v>
                </c:pt>
                <c:pt idx="485">
                  <c:v>43755</c:v>
                </c:pt>
                <c:pt idx="486">
                  <c:v>43754</c:v>
                </c:pt>
                <c:pt idx="487">
                  <c:v>43753</c:v>
                </c:pt>
                <c:pt idx="488">
                  <c:v>43752</c:v>
                </c:pt>
                <c:pt idx="489">
                  <c:v>43749</c:v>
                </c:pt>
                <c:pt idx="490">
                  <c:v>43748</c:v>
                </c:pt>
                <c:pt idx="491">
                  <c:v>43747</c:v>
                </c:pt>
                <c:pt idx="492">
                  <c:v>43746</c:v>
                </c:pt>
                <c:pt idx="493">
                  <c:v>43745</c:v>
                </c:pt>
                <c:pt idx="494">
                  <c:v>43742</c:v>
                </c:pt>
                <c:pt idx="495">
                  <c:v>43741</c:v>
                </c:pt>
                <c:pt idx="496">
                  <c:v>43740</c:v>
                </c:pt>
                <c:pt idx="497">
                  <c:v>43739</c:v>
                </c:pt>
                <c:pt idx="498">
                  <c:v>43738</c:v>
                </c:pt>
                <c:pt idx="499">
                  <c:v>43735</c:v>
                </c:pt>
                <c:pt idx="500">
                  <c:v>43734</c:v>
                </c:pt>
                <c:pt idx="501">
                  <c:v>43733</c:v>
                </c:pt>
                <c:pt idx="502">
                  <c:v>43732</c:v>
                </c:pt>
                <c:pt idx="503">
                  <c:v>43731</c:v>
                </c:pt>
                <c:pt idx="504">
                  <c:v>43728</c:v>
                </c:pt>
                <c:pt idx="505">
                  <c:v>43727</c:v>
                </c:pt>
                <c:pt idx="506">
                  <c:v>43726</c:v>
                </c:pt>
                <c:pt idx="507">
                  <c:v>43725</c:v>
                </c:pt>
                <c:pt idx="508">
                  <c:v>43724</c:v>
                </c:pt>
                <c:pt idx="509">
                  <c:v>43721</c:v>
                </c:pt>
                <c:pt idx="510">
                  <c:v>43720</c:v>
                </c:pt>
                <c:pt idx="511">
                  <c:v>43719</c:v>
                </c:pt>
                <c:pt idx="512">
                  <c:v>43718</c:v>
                </c:pt>
                <c:pt idx="513">
                  <c:v>43717</c:v>
                </c:pt>
                <c:pt idx="514">
                  <c:v>43714</c:v>
                </c:pt>
                <c:pt idx="515">
                  <c:v>43713</c:v>
                </c:pt>
                <c:pt idx="516">
                  <c:v>43712</c:v>
                </c:pt>
                <c:pt idx="517">
                  <c:v>43711</c:v>
                </c:pt>
              </c:numCache>
            </c:numRef>
          </c:cat>
          <c:val>
            <c:numRef>
              <c:f>Planilha1!$I$6:$I$523</c:f>
              <c:numCache>
                <c:formatCode>General</c:formatCode>
                <c:ptCount val="518"/>
                <c:pt idx="0">
                  <c:v>547.07000000000005</c:v>
                </c:pt>
                <c:pt idx="1">
                  <c:v>550.58000000000004</c:v>
                </c:pt>
                <c:pt idx="2">
                  <c:v>555.5</c:v>
                </c:pt>
                <c:pt idx="3">
                  <c:v>555.80999999999995</c:v>
                </c:pt>
                <c:pt idx="4">
                  <c:v>557.75</c:v>
                </c:pt>
                <c:pt idx="5">
                  <c:v>555.09</c:v>
                </c:pt>
                <c:pt idx="6">
                  <c:v>555.04999999999995</c:v>
                </c:pt>
                <c:pt idx="7">
                  <c:v>556.19000000000005</c:v>
                </c:pt>
                <c:pt idx="8">
                  <c:v>553.97</c:v>
                </c:pt>
                <c:pt idx="9">
                  <c:v>554.42999999999995</c:v>
                </c:pt>
                <c:pt idx="10">
                  <c:v>554.20000000000005</c:v>
                </c:pt>
                <c:pt idx="11">
                  <c:v>558</c:v>
                </c:pt>
                <c:pt idx="12">
                  <c:v>557.33000000000004</c:v>
                </c:pt>
                <c:pt idx="13">
                  <c:v>557.22</c:v>
                </c:pt>
                <c:pt idx="14">
                  <c:v>559.64</c:v>
                </c:pt>
                <c:pt idx="15">
                  <c:v>560.35</c:v>
                </c:pt>
                <c:pt idx="16">
                  <c:v>561.16999999999996</c:v>
                </c:pt>
                <c:pt idx="17">
                  <c:v>560.34</c:v>
                </c:pt>
                <c:pt idx="18">
                  <c:v>560.51</c:v>
                </c:pt>
                <c:pt idx="19">
                  <c:v>559.85</c:v>
                </c:pt>
                <c:pt idx="20">
                  <c:v>559.54999999999995</c:v>
                </c:pt>
                <c:pt idx="21">
                  <c:v>559.99</c:v>
                </c:pt>
                <c:pt idx="22">
                  <c:v>562.53</c:v>
                </c:pt>
                <c:pt idx="23">
                  <c:v>565.99</c:v>
                </c:pt>
                <c:pt idx="24">
                  <c:v>565.99</c:v>
                </c:pt>
                <c:pt idx="25">
                  <c:v>563.95000000000005</c:v>
                </c:pt>
                <c:pt idx="26">
                  <c:v>564.35</c:v>
                </c:pt>
                <c:pt idx="27">
                  <c:v>563.08000000000004</c:v>
                </c:pt>
                <c:pt idx="28">
                  <c:v>559.78</c:v>
                </c:pt>
                <c:pt idx="29">
                  <c:v>558.38</c:v>
                </c:pt>
                <c:pt idx="30">
                  <c:v>558.96</c:v>
                </c:pt>
                <c:pt idx="31">
                  <c:v>560.27</c:v>
                </c:pt>
                <c:pt idx="32">
                  <c:v>560.16</c:v>
                </c:pt>
                <c:pt idx="33">
                  <c:v>559.37</c:v>
                </c:pt>
                <c:pt idx="34">
                  <c:v>560.71</c:v>
                </c:pt>
                <c:pt idx="35">
                  <c:v>564.09</c:v>
                </c:pt>
                <c:pt idx="36">
                  <c:v>562.20000000000005</c:v>
                </c:pt>
                <c:pt idx="37">
                  <c:v>563.78</c:v>
                </c:pt>
                <c:pt idx="38">
                  <c:v>562.48</c:v>
                </c:pt>
                <c:pt idx="39">
                  <c:v>561.71</c:v>
                </c:pt>
                <c:pt idx="40">
                  <c:v>561.76</c:v>
                </c:pt>
                <c:pt idx="41">
                  <c:v>559.74</c:v>
                </c:pt>
                <c:pt idx="42">
                  <c:v>560.17999999999995</c:v>
                </c:pt>
                <c:pt idx="43">
                  <c:v>559.45000000000005</c:v>
                </c:pt>
                <c:pt idx="44">
                  <c:v>559.29999999999995</c:v>
                </c:pt>
                <c:pt idx="45">
                  <c:v>557.30999999999995</c:v>
                </c:pt>
                <c:pt idx="46">
                  <c:v>561.1</c:v>
                </c:pt>
                <c:pt idx="47">
                  <c:v>560.5</c:v>
                </c:pt>
                <c:pt idx="48">
                  <c:v>561.79999999999995</c:v>
                </c:pt>
                <c:pt idx="49">
                  <c:v>559.27</c:v>
                </c:pt>
                <c:pt idx="50">
                  <c:v>557.29999999999995</c:v>
                </c:pt>
                <c:pt idx="51">
                  <c:v>554.70000000000005</c:v>
                </c:pt>
                <c:pt idx="52">
                  <c:v>551.94000000000005</c:v>
                </c:pt>
                <c:pt idx="53">
                  <c:v>553.32000000000005</c:v>
                </c:pt>
                <c:pt idx="54">
                  <c:v>552.21</c:v>
                </c:pt>
                <c:pt idx="55">
                  <c:v>554.49</c:v>
                </c:pt>
                <c:pt idx="56">
                  <c:v>554.27</c:v>
                </c:pt>
                <c:pt idx="57">
                  <c:v>556</c:v>
                </c:pt>
                <c:pt idx="58">
                  <c:v>556.65</c:v>
                </c:pt>
                <c:pt idx="59">
                  <c:v>555.28</c:v>
                </c:pt>
                <c:pt idx="60">
                  <c:v>552.79999999999995</c:v>
                </c:pt>
                <c:pt idx="61">
                  <c:v>553.87</c:v>
                </c:pt>
                <c:pt idx="62">
                  <c:v>553.17999999999995</c:v>
                </c:pt>
                <c:pt idx="63">
                  <c:v>553.42999999999995</c:v>
                </c:pt>
                <c:pt idx="64">
                  <c:v>554.55999999999995</c:v>
                </c:pt>
                <c:pt idx="65">
                  <c:v>554.47</c:v>
                </c:pt>
                <c:pt idx="66">
                  <c:v>554.54</c:v>
                </c:pt>
                <c:pt idx="67">
                  <c:v>559.33000000000004</c:v>
                </c:pt>
                <c:pt idx="68">
                  <c:v>558.77</c:v>
                </c:pt>
                <c:pt idx="69">
                  <c:v>562.48</c:v>
                </c:pt>
                <c:pt idx="70">
                  <c:v>563.47</c:v>
                </c:pt>
                <c:pt idx="71">
                  <c:v>561.66</c:v>
                </c:pt>
                <c:pt idx="72">
                  <c:v>560.12</c:v>
                </c:pt>
                <c:pt idx="73">
                  <c:v>554.54</c:v>
                </c:pt>
                <c:pt idx="74">
                  <c:v>551.24</c:v>
                </c:pt>
                <c:pt idx="75">
                  <c:v>551.29999999999995</c:v>
                </c:pt>
                <c:pt idx="76">
                  <c:v>547.63</c:v>
                </c:pt>
                <c:pt idx="77">
                  <c:v>550.79</c:v>
                </c:pt>
                <c:pt idx="78">
                  <c:v>552.02</c:v>
                </c:pt>
                <c:pt idx="79">
                  <c:v>548.54</c:v>
                </c:pt>
                <c:pt idx="80">
                  <c:v>547.77</c:v>
                </c:pt>
                <c:pt idx="81">
                  <c:v>536.84</c:v>
                </c:pt>
                <c:pt idx="82">
                  <c:v>537.12</c:v>
                </c:pt>
                <c:pt idx="83">
                  <c:v>538.64</c:v>
                </c:pt>
                <c:pt idx="84">
                  <c:v>540.63</c:v>
                </c:pt>
                <c:pt idx="85">
                  <c:v>541.14</c:v>
                </c:pt>
                <c:pt idx="86">
                  <c:v>541.16</c:v>
                </c:pt>
                <c:pt idx="87">
                  <c:v>542.09</c:v>
                </c:pt>
                <c:pt idx="88">
                  <c:v>538.64</c:v>
                </c:pt>
                <c:pt idx="89">
                  <c:v>538.08000000000004</c:v>
                </c:pt>
                <c:pt idx="90">
                  <c:v>538.67999999999995</c:v>
                </c:pt>
                <c:pt idx="91">
                  <c:v>543.35</c:v>
                </c:pt>
                <c:pt idx="92">
                  <c:v>544.77</c:v>
                </c:pt>
                <c:pt idx="93">
                  <c:v>541.24</c:v>
                </c:pt>
                <c:pt idx="94">
                  <c:v>542.91999999999996</c:v>
                </c:pt>
                <c:pt idx="95">
                  <c:v>541.91</c:v>
                </c:pt>
                <c:pt idx="96">
                  <c:v>537.88</c:v>
                </c:pt>
                <c:pt idx="97">
                  <c:v>534.98</c:v>
                </c:pt>
                <c:pt idx="98">
                  <c:v>533.12</c:v>
                </c:pt>
                <c:pt idx="99">
                  <c:v>532.09</c:v>
                </c:pt>
                <c:pt idx="100">
                  <c:v>532.36</c:v>
                </c:pt>
                <c:pt idx="101">
                  <c:v>533.72</c:v>
                </c:pt>
                <c:pt idx="102">
                  <c:v>534.92999999999995</c:v>
                </c:pt>
                <c:pt idx="103">
                  <c:v>527.96</c:v>
                </c:pt>
                <c:pt idx="104">
                  <c:v>524.62</c:v>
                </c:pt>
                <c:pt idx="105">
                  <c:v>522.54999999999995</c:v>
                </c:pt>
                <c:pt idx="106">
                  <c:v>520.99</c:v>
                </c:pt>
                <c:pt idx="107">
                  <c:v>518.83000000000004</c:v>
                </c:pt>
                <c:pt idx="108">
                  <c:v>517.04999999999995</c:v>
                </c:pt>
                <c:pt idx="109">
                  <c:v>515.34</c:v>
                </c:pt>
                <c:pt idx="110">
                  <c:v>516.16999999999996</c:v>
                </c:pt>
                <c:pt idx="111">
                  <c:v>514.66</c:v>
                </c:pt>
                <c:pt idx="112">
                  <c:v>512.08000000000004</c:v>
                </c:pt>
                <c:pt idx="113">
                  <c:v>509.39</c:v>
                </c:pt>
                <c:pt idx="114">
                  <c:v>511.23</c:v>
                </c:pt>
                <c:pt idx="115">
                  <c:v>510.64</c:v>
                </c:pt>
                <c:pt idx="116">
                  <c:v>508.28</c:v>
                </c:pt>
                <c:pt idx="117">
                  <c:v>507.68</c:v>
                </c:pt>
                <c:pt idx="118">
                  <c:v>505.49</c:v>
                </c:pt>
                <c:pt idx="119">
                  <c:v>504.96</c:v>
                </c:pt>
                <c:pt idx="120">
                  <c:v>506.68</c:v>
                </c:pt>
                <c:pt idx="121">
                  <c:v>505.05</c:v>
                </c:pt>
                <c:pt idx="122">
                  <c:v>509.15</c:v>
                </c:pt>
                <c:pt idx="123">
                  <c:v>509.78</c:v>
                </c:pt>
                <c:pt idx="124">
                  <c:v>506.04</c:v>
                </c:pt>
                <c:pt idx="125">
                  <c:v>506.74</c:v>
                </c:pt>
                <c:pt idx="126">
                  <c:v>507.65</c:v>
                </c:pt>
                <c:pt idx="127">
                  <c:v>506.84</c:v>
                </c:pt>
                <c:pt idx="128">
                  <c:v>505.03</c:v>
                </c:pt>
                <c:pt idx="129">
                  <c:v>498.87</c:v>
                </c:pt>
                <c:pt idx="130">
                  <c:v>498.35</c:v>
                </c:pt>
                <c:pt idx="131">
                  <c:v>496.62</c:v>
                </c:pt>
                <c:pt idx="132">
                  <c:v>495.48</c:v>
                </c:pt>
                <c:pt idx="133">
                  <c:v>496.46</c:v>
                </c:pt>
                <c:pt idx="134">
                  <c:v>498.79</c:v>
                </c:pt>
                <c:pt idx="135">
                  <c:v>494.85</c:v>
                </c:pt>
                <c:pt idx="136">
                  <c:v>491.38</c:v>
                </c:pt>
                <c:pt idx="137">
                  <c:v>492.55</c:v>
                </c:pt>
                <c:pt idx="138">
                  <c:v>491.46</c:v>
                </c:pt>
                <c:pt idx="139">
                  <c:v>487.34</c:v>
                </c:pt>
                <c:pt idx="140">
                  <c:v>489.33</c:v>
                </c:pt>
                <c:pt idx="141">
                  <c:v>490.29</c:v>
                </c:pt>
                <c:pt idx="142">
                  <c:v>485.71</c:v>
                </c:pt>
                <c:pt idx="143">
                  <c:v>486.54</c:v>
                </c:pt>
                <c:pt idx="144">
                  <c:v>490.95</c:v>
                </c:pt>
                <c:pt idx="145">
                  <c:v>489.73</c:v>
                </c:pt>
                <c:pt idx="146">
                  <c:v>486.89</c:v>
                </c:pt>
                <c:pt idx="147">
                  <c:v>484.13</c:v>
                </c:pt>
                <c:pt idx="148">
                  <c:v>481.12</c:v>
                </c:pt>
                <c:pt idx="149">
                  <c:v>478.24</c:v>
                </c:pt>
                <c:pt idx="150">
                  <c:v>476.28</c:v>
                </c:pt>
                <c:pt idx="151">
                  <c:v>476.16</c:v>
                </c:pt>
                <c:pt idx="152">
                  <c:v>470.1</c:v>
                </c:pt>
                <c:pt idx="153">
                  <c:v>466.93</c:v>
                </c:pt>
                <c:pt idx="154">
                  <c:v>467.18</c:v>
                </c:pt>
                <c:pt idx="155">
                  <c:v>466.98</c:v>
                </c:pt>
                <c:pt idx="156">
                  <c:v>463.94</c:v>
                </c:pt>
                <c:pt idx="157">
                  <c:v>461.35</c:v>
                </c:pt>
                <c:pt idx="158">
                  <c:v>463.53</c:v>
                </c:pt>
                <c:pt idx="159">
                  <c:v>462.98</c:v>
                </c:pt>
                <c:pt idx="160">
                  <c:v>460.81</c:v>
                </c:pt>
                <c:pt idx="161">
                  <c:v>458.79</c:v>
                </c:pt>
                <c:pt idx="162">
                  <c:v>458.41</c:v>
                </c:pt>
                <c:pt idx="163">
                  <c:v>457.35</c:v>
                </c:pt>
                <c:pt idx="164">
                  <c:v>458.14</c:v>
                </c:pt>
                <c:pt idx="165">
                  <c:v>459.5</c:v>
                </c:pt>
                <c:pt idx="166">
                  <c:v>457.65</c:v>
                </c:pt>
                <c:pt idx="167">
                  <c:v>456.31</c:v>
                </c:pt>
                <c:pt idx="168">
                  <c:v>459.41</c:v>
                </c:pt>
                <c:pt idx="169">
                  <c:v>458.64</c:v>
                </c:pt>
                <c:pt idx="170">
                  <c:v>456.79</c:v>
                </c:pt>
                <c:pt idx="171">
                  <c:v>453.98</c:v>
                </c:pt>
                <c:pt idx="172">
                  <c:v>455.31</c:v>
                </c:pt>
                <c:pt idx="173">
                  <c:v>453.8</c:v>
                </c:pt>
                <c:pt idx="174">
                  <c:v>454.51</c:v>
                </c:pt>
                <c:pt idx="175">
                  <c:v>450.67</c:v>
                </c:pt>
                <c:pt idx="176">
                  <c:v>449.01</c:v>
                </c:pt>
                <c:pt idx="177">
                  <c:v>449.24</c:v>
                </c:pt>
                <c:pt idx="178">
                  <c:v>447.94</c:v>
                </c:pt>
                <c:pt idx="179">
                  <c:v>448.57</c:v>
                </c:pt>
                <c:pt idx="180">
                  <c:v>446.1</c:v>
                </c:pt>
                <c:pt idx="181">
                  <c:v>443.81</c:v>
                </c:pt>
                <c:pt idx="182">
                  <c:v>443.43</c:v>
                </c:pt>
                <c:pt idx="183">
                  <c:v>442.33</c:v>
                </c:pt>
                <c:pt idx="184">
                  <c:v>441.47</c:v>
                </c:pt>
                <c:pt idx="185">
                  <c:v>440.64</c:v>
                </c:pt>
                <c:pt idx="186">
                  <c:v>439.73</c:v>
                </c:pt>
                <c:pt idx="187">
                  <c:v>438.71</c:v>
                </c:pt>
                <c:pt idx="188">
                  <c:v>437.7</c:v>
                </c:pt>
                <c:pt idx="189">
                  <c:v>438.14</c:v>
                </c:pt>
                <c:pt idx="190">
                  <c:v>437.62</c:v>
                </c:pt>
                <c:pt idx="191">
                  <c:v>436.74</c:v>
                </c:pt>
                <c:pt idx="192">
                  <c:v>436.79</c:v>
                </c:pt>
                <c:pt idx="193">
                  <c:v>435.71</c:v>
                </c:pt>
                <c:pt idx="194">
                  <c:v>435.73</c:v>
                </c:pt>
                <c:pt idx="195">
                  <c:v>433.94</c:v>
                </c:pt>
                <c:pt idx="196">
                  <c:v>434.02</c:v>
                </c:pt>
                <c:pt idx="197">
                  <c:v>432.75</c:v>
                </c:pt>
                <c:pt idx="198">
                  <c:v>433.03</c:v>
                </c:pt>
                <c:pt idx="199">
                  <c:v>427.27</c:v>
                </c:pt>
                <c:pt idx="200">
                  <c:v>427.3</c:v>
                </c:pt>
                <c:pt idx="201">
                  <c:v>426.8</c:v>
                </c:pt>
                <c:pt idx="202">
                  <c:v>427.16</c:v>
                </c:pt>
                <c:pt idx="203">
                  <c:v>428.41</c:v>
                </c:pt>
                <c:pt idx="204">
                  <c:v>428.69</c:v>
                </c:pt>
                <c:pt idx="205">
                  <c:v>427.14</c:v>
                </c:pt>
                <c:pt idx="206">
                  <c:v>427.09</c:v>
                </c:pt>
                <c:pt idx="207">
                  <c:v>426.51</c:v>
                </c:pt>
                <c:pt idx="208">
                  <c:v>426.74</c:v>
                </c:pt>
                <c:pt idx="209">
                  <c:v>423.53</c:v>
                </c:pt>
                <c:pt idx="210">
                  <c:v>423.07</c:v>
                </c:pt>
                <c:pt idx="211">
                  <c:v>421.22</c:v>
                </c:pt>
                <c:pt idx="212">
                  <c:v>420.27</c:v>
                </c:pt>
                <c:pt idx="213">
                  <c:v>415.59</c:v>
                </c:pt>
                <c:pt idx="214">
                  <c:v>414.95</c:v>
                </c:pt>
                <c:pt idx="215">
                  <c:v>416.92</c:v>
                </c:pt>
                <c:pt idx="216">
                  <c:v>417</c:v>
                </c:pt>
                <c:pt idx="217">
                  <c:v>417.29</c:v>
                </c:pt>
                <c:pt idx="218">
                  <c:v>415.68</c:v>
                </c:pt>
                <c:pt idx="219">
                  <c:v>414.98</c:v>
                </c:pt>
                <c:pt idx="220">
                  <c:v>413.03</c:v>
                </c:pt>
                <c:pt idx="221">
                  <c:v>411.28</c:v>
                </c:pt>
                <c:pt idx="222">
                  <c:v>409.19</c:v>
                </c:pt>
                <c:pt idx="223">
                  <c:v>409.58</c:v>
                </c:pt>
                <c:pt idx="224">
                  <c:v>410.59</c:v>
                </c:pt>
                <c:pt idx="225">
                  <c:v>410.87</c:v>
                </c:pt>
                <c:pt idx="226">
                  <c:v>414.2</c:v>
                </c:pt>
                <c:pt idx="227">
                  <c:v>415.63</c:v>
                </c:pt>
                <c:pt idx="228">
                  <c:v>415.29</c:v>
                </c:pt>
                <c:pt idx="229">
                  <c:v>415.09</c:v>
                </c:pt>
                <c:pt idx="230">
                  <c:v>415.8</c:v>
                </c:pt>
                <c:pt idx="231">
                  <c:v>414.53</c:v>
                </c:pt>
                <c:pt idx="232">
                  <c:v>413.5</c:v>
                </c:pt>
                <c:pt idx="233">
                  <c:v>411.46</c:v>
                </c:pt>
                <c:pt idx="234">
                  <c:v>411.67</c:v>
                </c:pt>
                <c:pt idx="235">
                  <c:v>410.73</c:v>
                </c:pt>
                <c:pt idx="236">
                  <c:v>410.53</c:v>
                </c:pt>
                <c:pt idx="237">
                  <c:v>409.93</c:v>
                </c:pt>
                <c:pt idx="238">
                  <c:v>410.3</c:v>
                </c:pt>
                <c:pt idx="239">
                  <c:v>406.29</c:v>
                </c:pt>
                <c:pt idx="240">
                  <c:v>406.4</c:v>
                </c:pt>
                <c:pt idx="241">
                  <c:v>405.36</c:v>
                </c:pt>
                <c:pt idx="242">
                  <c:v>405.05</c:v>
                </c:pt>
                <c:pt idx="243">
                  <c:v>403.62</c:v>
                </c:pt>
                <c:pt idx="244">
                  <c:v>404.12</c:v>
                </c:pt>
                <c:pt idx="245">
                  <c:v>405.96</c:v>
                </c:pt>
                <c:pt idx="246">
                  <c:v>403.92</c:v>
                </c:pt>
                <c:pt idx="247">
                  <c:v>403.74</c:v>
                </c:pt>
                <c:pt idx="248">
                  <c:v>403.52</c:v>
                </c:pt>
                <c:pt idx="249">
                  <c:v>402.48</c:v>
                </c:pt>
                <c:pt idx="250">
                  <c:v>403.9</c:v>
                </c:pt>
                <c:pt idx="251">
                  <c:v>406.93</c:v>
                </c:pt>
                <c:pt idx="252">
                  <c:v>407.8</c:v>
                </c:pt>
                <c:pt idx="253">
                  <c:v>410.13</c:v>
                </c:pt>
                <c:pt idx="254">
                  <c:v>408.32</c:v>
                </c:pt>
                <c:pt idx="255">
                  <c:v>406.54</c:v>
                </c:pt>
                <c:pt idx="256">
                  <c:v>405.84</c:v>
                </c:pt>
                <c:pt idx="257">
                  <c:v>404.75</c:v>
                </c:pt>
                <c:pt idx="258">
                  <c:v>401.02</c:v>
                </c:pt>
                <c:pt idx="259">
                  <c:v>399.23</c:v>
                </c:pt>
                <c:pt idx="260">
                  <c:v>399.02</c:v>
                </c:pt>
                <c:pt idx="261">
                  <c:v>396.8</c:v>
                </c:pt>
                <c:pt idx="262">
                  <c:v>398.56</c:v>
                </c:pt>
                <c:pt idx="263">
                  <c:v>395.09</c:v>
                </c:pt>
                <c:pt idx="264">
                  <c:v>396.1</c:v>
                </c:pt>
                <c:pt idx="265">
                  <c:v>394.12</c:v>
                </c:pt>
                <c:pt idx="266">
                  <c:v>394.76</c:v>
                </c:pt>
                <c:pt idx="267">
                  <c:v>393.1</c:v>
                </c:pt>
                <c:pt idx="268">
                  <c:v>391.14</c:v>
                </c:pt>
                <c:pt idx="269">
                  <c:v>390.67</c:v>
                </c:pt>
                <c:pt idx="270">
                  <c:v>389.97</c:v>
                </c:pt>
                <c:pt idx="271">
                  <c:v>387.45</c:v>
                </c:pt>
                <c:pt idx="272">
                  <c:v>386.47</c:v>
                </c:pt>
                <c:pt idx="273">
                  <c:v>386.46</c:v>
                </c:pt>
                <c:pt idx="274">
                  <c:v>386.64</c:v>
                </c:pt>
                <c:pt idx="275">
                  <c:v>384.1</c:v>
                </c:pt>
                <c:pt idx="276">
                  <c:v>383.65</c:v>
                </c:pt>
                <c:pt idx="277">
                  <c:v>381.96</c:v>
                </c:pt>
                <c:pt idx="278">
                  <c:v>380.37</c:v>
                </c:pt>
                <c:pt idx="279">
                  <c:v>378.56</c:v>
                </c:pt>
                <c:pt idx="280">
                  <c:v>379.09</c:v>
                </c:pt>
                <c:pt idx="281">
                  <c:v>379.66</c:v>
                </c:pt>
                <c:pt idx="282">
                  <c:v>378.53</c:v>
                </c:pt>
                <c:pt idx="283">
                  <c:v>379.61</c:v>
                </c:pt>
                <c:pt idx="284">
                  <c:v>377.54</c:v>
                </c:pt>
                <c:pt idx="285">
                  <c:v>375.2</c:v>
                </c:pt>
                <c:pt idx="286">
                  <c:v>378.27</c:v>
                </c:pt>
                <c:pt idx="287">
                  <c:v>377.74</c:v>
                </c:pt>
                <c:pt idx="288">
                  <c:v>377.81</c:v>
                </c:pt>
                <c:pt idx="289">
                  <c:v>376.85</c:v>
                </c:pt>
                <c:pt idx="290">
                  <c:v>377.55</c:v>
                </c:pt>
                <c:pt idx="291">
                  <c:v>376.72</c:v>
                </c:pt>
                <c:pt idx="292">
                  <c:v>373.69</c:v>
                </c:pt>
                <c:pt idx="293">
                  <c:v>372.22</c:v>
                </c:pt>
                <c:pt idx="294">
                  <c:v>369.49</c:v>
                </c:pt>
                <c:pt idx="295">
                  <c:v>367.61</c:v>
                </c:pt>
                <c:pt idx="296">
                  <c:v>366.77</c:v>
                </c:pt>
                <c:pt idx="297">
                  <c:v>366.64</c:v>
                </c:pt>
                <c:pt idx="298">
                  <c:v>365.87</c:v>
                </c:pt>
                <c:pt idx="299">
                  <c:v>365.87</c:v>
                </c:pt>
                <c:pt idx="300">
                  <c:v>363.94</c:v>
                </c:pt>
                <c:pt idx="301">
                  <c:v>363.48</c:v>
                </c:pt>
                <c:pt idx="302">
                  <c:v>363.48</c:v>
                </c:pt>
                <c:pt idx="303">
                  <c:v>363.63</c:v>
                </c:pt>
                <c:pt idx="304">
                  <c:v>362.96</c:v>
                </c:pt>
                <c:pt idx="305">
                  <c:v>362.47</c:v>
                </c:pt>
                <c:pt idx="306">
                  <c:v>361.65</c:v>
                </c:pt>
                <c:pt idx="307">
                  <c:v>360.55</c:v>
                </c:pt>
                <c:pt idx="308">
                  <c:v>362.83</c:v>
                </c:pt>
                <c:pt idx="309">
                  <c:v>360.13</c:v>
                </c:pt>
                <c:pt idx="310">
                  <c:v>358.93</c:v>
                </c:pt>
                <c:pt idx="311">
                  <c:v>358.85</c:v>
                </c:pt>
                <c:pt idx="312">
                  <c:v>362.01</c:v>
                </c:pt>
                <c:pt idx="313">
                  <c:v>361.14</c:v>
                </c:pt>
                <c:pt idx="314">
                  <c:v>362.56</c:v>
                </c:pt>
                <c:pt idx="315">
                  <c:v>362.86</c:v>
                </c:pt>
                <c:pt idx="316">
                  <c:v>363.18</c:v>
                </c:pt>
                <c:pt idx="317">
                  <c:v>363.52</c:v>
                </c:pt>
                <c:pt idx="318">
                  <c:v>363.73</c:v>
                </c:pt>
                <c:pt idx="319">
                  <c:v>362.82</c:v>
                </c:pt>
                <c:pt idx="320">
                  <c:v>364.32</c:v>
                </c:pt>
                <c:pt idx="321">
                  <c:v>365.99</c:v>
                </c:pt>
                <c:pt idx="322">
                  <c:v>366.64</c:v>
                </c:pt>
                <c:pt idx="323">
                  <c:v>367.78</c:v>
                </c:pt>
                <c:pt idx="324">
                  <c:v>368.72</c:v>
                </c:pt>
                <c:pt idx="325">
                  <c:v>369.17</c:v>
                </c:pt>
                <c:pt idx="326">
                  <c:v>369.36</c:v>
                </c:pt>
                <c:pt idx="327">
                  <c:v>368.44</c:v>
                </c:pt>
                <c:pt idx="328">
                  <c:v>368.03</c:v>
                </c:pt>
                <c:pt idx="329">
                  <c:v>369.02</c:v>
                </c:pt>
                <c:pt idx="330">
                  <c:v>367.77</c:v>
                </c:pt>
                <c:pt idx="331">
                  <c:v>367.12</c:v>
                </c:pt>
                <c:pt idx="332">
                  <c:v>366.19</c:v>
                </c:pt>
                <c:pt idx="333">
                  <c:v>364</c:v>
                </c:pt>
                <c:pt idx="334">
                  <c:v>366.98</c:v>
                </c:pt>
                <c:pt idx="335">
                  <c:v>365.54</c:v>
                </c:pt>
                <c:pt idx="336">
                  <c:v>367.91</c:v>
                </c:pt>
                <c:pt idx="337">
                  <c:v>368.76</c:v>
                </c:pt>
                <c:pt idx="338">
                  <c:v>367.92</c:v>
                </c:pt>
                <c:pt idx="339">
                  <c:v>365.36</c:v>
                </c:pt>
                <c:pt idx="340">
                  <c:v>362.99</c:v>
                </c:pt>
                <c:pt idx="341">
                  <c:v>364.14</c:v>
                </c:pt>
                <c:pt idx="342">
                  <c:v>362.63</c:v>
                </c:pt>
                <c:pt idx="343">
                  <c:v>361.95</c:v>
                </c:pt>
                <c:pt idx="344">
                  <c:v>361.97</c:v>
                </c:pt>
                <c:pt idx="345">
                  <c:v>360.87</c:v>
                </c:pt>
                <c:pt idx="346">
                  <c:v>358.04</c:v>
                </c:pt>
                <c:pt idx="347">
                  <c:v>354.43</c:v>
                </c:pt>
                <c:pt idx="348">
                  <c:v>350.83</c:v>
                </c:pt>
                <c:pt idx="349">
                  <c:v>351.26</c:v>
                </c:pt>
                <c:pt idx="350">
                  <c:v>353.23</c:v>
                </c:pt>
                <c:pt idx="351">
                  <c:v>353.23</c:v>
                </c:pt>
                <c:pt idx="352">
                  <c:v>351.12</c:v>
                </c:pt>
                <c:pt idx="353">
                  <c:v>350.84</c:v>
                </c:pt>
                <c:pt idx="354">
                  <c:v>347.55</c:v>
                </c:pt>
                <c:pt idx="355">
                  <c:v>348.25</c:v>
                </c:pt>
                <c:pt idx="356">
                  <c:v>350.49</c:v>
                </c:pt>
                <c:pt idx="357">
                  <c:v>350.71</c:v>
                </c:pt>
                <c:pt idx="358">
                  <c:v>349.1</c:v>
                </c:pt>
                <c:pt idx="359">
                  <c:v>350.89</c:v>
                </c:pt>
                <c:pt idx="360">
                  <c:v>350.75</c:v>
                </c:pt>
                <c:pt idx="361">
                  <c:v>351.31</c:v>
                </c:pt>
                <c:pt idx="362">
                  <c:v>351.49</c:v>
                </c:pt>
                <c:pt idx="363">
                  <c:v>353.75</c:v>
                </c:pt>
                <c:pt idx="364">
                  <c:v>354.29</c:v>
                </c:pt>
                <c:pt idx="365">
                  <c:v>362.05</c:v>
                </c:pt>
                <c:pt idx="366">
                  <c:v>362.66</c:v>
                </c:pt>
                <c:pt idx="367">
                  <c:v>363</c:v>
                </c:pt>
                <c:pt idx="368">
                  <c:v>363.44</c:v>
                </c:pt>
                <c:pt idx="369">
                  <c:v>362.95</c:v>
                </c:pt>
                <c:pt idx="370">
                  <c:v>362.56</c:v>
                </c:pt>
                <c:pt idx="371">
                  <c:v>364.86</c:v>
                </c:pt>
                <c:pt idx="372">
                  <c:v>370.2</c:v>
                </c:pt>
                <c:pt idx="373">
                  <c:v>371.39</c:v>
                </c:pt>
                <c:pt idx="374">
                  <c:v>373.54</c:v>
                </c:pt>
                <c:pt idx="375">
                  <c:v>374.68</c:v>
                </c:pt>
                <c:pt idx="376">
                  <c:v>374.45</c:v>
                </c:pt>
                <c:pt idx="377">
                  <c:v>373.77</c:v>
                </c:pt>
                <c:pt idx="378">
                  <c:v>372.68</c:v>
                </c:pt>
                <c:pt idx="379">
                  <c:v>374.04</c:v>
                </c:pt>
                <c:pt idx="380">
                  <c:v>373.57</c:v>
                </c:pt>
                <c:pt idx="381">
                  <c:v>377.22</c:v>
                </c:pt>
                <c:pt idx="382">
                  <c:v>377.22</c:v>
                </c:pt>
                <c:pt idx="383">
                  <c:v>380.62</c:v>
                </c:pt>
                <c:pt idx="384">
                  <c:v>387.35</c:v>
                </c:pt>
                <c:pt idx="385">
                  <c:v>395.93</c:v>
                </c:pt>
                <c:pt idx="386">
                  <c:v>396.01</c:v>
                </c:pt>
                <c:pt idx="387">
                  <c:v>396.01</c:v>
                </c:pt>
                <c:pt idx="388">
                  <c:v>395.19</c:v>
                </c:pt>
                <c:pt idx="389">
                  <c:v>398.67</c:v>
                </c:pt>
                <c:pt idx="390">
                  <c:v>399.27</c:v>
                </c:pt>
                <c:pt idx="391">
                  <c:v>399.48</c:v>
                </c:pt>
                <c:pt idx="392">
                  <c:v>399.07</c:v>
                </c:pt>
                <c:pt idx="393">
                  <c:v>398.01</c:v>
                </c:pt>
                <c:pt idx="394">
                  <c:v>395.11</c:v>
                </c:pt>
                <c:pt idx="395">
                  <c:v>395.67</c:v>
                </c:pt>
                <c:pt idx="396">
                  <c:v>397.7</c:v>
                </c:pt>
                <c:pt idx="397">
                  <c:v>399.46</c:v>
                </c:pt>
                <c:pt idx="398">
                  <c:v>399.2</c:v>
                </c:pt>
                <c:pt idx="399">
                  <c:v>402.46</c:v>
                </c:pt>
                <c:pt idx="400">
                  <c:v>402.31</c:v>
                </c:pt>
                <c:pt idx="401">
                  <c:v>403.06</c:v>
                </c:pt>
                <c:pt idx="402">
                  <c:v>403.26</c:v>
                </c:pt>
                <c:pt idx="403">
                  <c:v>401.12</c:v>
                </c:pt>
                <c:pt idx="404">
                  <c:v>402.1</c:v>
                </c:pt>
                <c:pt idx="405">
                  <c:v>402.21</c:v>
                </c:pt>
                <c:pt idx="406">
                  <c:v>402.77</c:v>
                </c:pt>
                <c:pt idx="407">
                  <c:v>401.62</c:v>
                </c:pt>
                <c:pt idx="408">
                  <c:v>401.77</c:v>
                </c:pt>
                <c:pt idx="409">
                  <c:v>404.93</c:v>
                </c:pt>
                <c:pt idx="410">
                  <c:v>404.03</c:v>
                </c:pt>
                <c:pt idx="411">
                  <c:v>403.87</c:v>
                </c:pt>
                <c:pt idx="412">
                  <c:v>403.66</c:v>
                </c:pt>
                <c:pt idx="413">
                  <c:v>404.17</c:v>
                </c:pt>
                <c:pt idx="414">
                  <c:v>404.61</c:v>
                </c:pt>
                <c:pt idx="415">
                  <c:v>405.97</c:v>
                </c:pt>
                <c:pt idx="416">
                  <c:v>405.92</c:v>
                </c:pt>
                <c:pt idx="417">
                  <c:v>406.01</c:v>
                </c:pt>
                <c:pt idx="418">
                  <c:v>408.48</c:v>
                </c:pt>
                <c:pt idx="419">
                  <c:v>408.83</c:v>
                </c:pt>
                <c:pt idx="420">
                  <c:v>410.32</c:v>
                </c:pt>
                <c:pt idx="421">
                  <c:v>410.68</c:v>
                </c:pt>
                <c:pt idx="422">
                  <c:v>410.62</c:v>
                </c:pt>
                <c:pt idx="423">
                  <c:v>410.62</c:v>
                </c:pt>
                <c:pt idx="424">
                  <c:v>410.07</c:v>
                </c:pt>
                <c:pt idx="425">
                  <c:v>410.57</c:v>
                </c:pt>
                <c:pt idx="426">
                  <c:v>407.05</c:v>
                </c:pt>
                <c:pt idx="427">
                  <c:v>407.36</c:v>
                </c:pt>
                <c:pt idx="428">
                  <c:v>407.76</c:v>
                </c:pt>
                <c:pt idx="429">
                  <c:v>401.83</c:v>
                </c:pt>
                <c:pt idx="430">
                  <c:v>401.33</c:v>
                </c:pt>
                <c:pt idx="431">
                  <c:v>401.33</c:v>
                </c:pt>
                <c:pt idx="432">
                  <c:v>401.05</c:v>
                </c:pt>
                <c:pt idx="433">
                  <c:v>402.53</c:v>
                </c:pt>
                <c:pt idx="434">
                  <c:v>401.58</c:v>
                </c:pt>
                <c:pt idx="435">
                  <c:v>402.28</c:v>
                </c:pt>
                <c:pt idx="436">
                  <c:v>401</c:v>
                </c:pt>
                <c:pt idx="437">
                  <c:v>399.49</c:v>
                </c:pt>
                <c:pt idx="438">
                  <c:v>398.81</c:v>
                </c:pt>
                <c:pt idx="439">
                  <c:v>398.62</c:v>
                </c:pt>
                <c:pt idx="440">
                  <c:v>398.22</c:v>
                </c:pt>
                <c:pt idx="441">
                  <c:v>398.27</c:v>
                </c:pt>
                <c:pt idx="442">
                  <c:v>398.09</c:v>
                </c:pt>
                <c:pt idx="443">
                  <c:v>398.91</c:v>
                </c:pt>
                <c:pt idx="444">
                  <c:v>398.91</c:v>
                </c:pt>
                <c:pt idx="445">
                  <c:v>396.21</c:v>
                </c:pt>
                <c:pt idx="446">
                  <c:v>394.75</c:v>
                </c:pt>
                <c:pt idx="447">
                  <c:v>393.9</c:v>
                </c:pt>
                <c:pt idx="448">
                  <c:v>393.3</c:v>
                </c:pt>
                <c:pt idx="449">
                  <c:v>391.02</c:v>
                </c:pt>
                <c:pt idx="450">
                  <c:v>390.54</c:v>
                </c:pt>
                <c:pt idx="451">
                  <c:v>387.03</c:v>
                </c:pt>
                <c:pt idx="452">
                  <c:v>386.68</c:v>
                </c:pt>
                <c:pt idx="453">
                  <c:v>385.64</c:v>
                </c:pt>
                <c:pt idx="454">
                  <c:v>385.97</c:v>
                </c:pt>
                <c:pt idx="455">
                  <c:v>386.44</c:v>
                </c:pt>
                <c:pt idx="456">
                  <c:v>386.96</c:v>
                </c:pt>
                <c:pt idx="457">
                  <c:v>386.94</c:v>
                </c:pt>
                <c:pt idx="458">
                  <c:v>387.55</c:v>
                </c:pt>
                <c:pt idx="459">
                  <c:v>387.47</c:v>
                </c:pt>
                <c:pt idx="460">
                  <c:v>387.6</c:v>
                </c:pt>
                <c:pt idx="461">
                  <c:v>387.99</c:v>
                </c:pt>
                <c:pt idx="462">
                  <c:v>388.81</c:v>
                </c:pt>
                <c:pt idx="463">
                  <c:v>388.91</c:v>
                </c:pt>
                <c:pt idx="464">
                  <c:v>390.76</c:v>
                </c:pt>
                <c:pt idx="465">
                  <c:v>390.97</c:v>
                </c:pt>
                <c:pt idx="466">
                  <c:v>390.47</c:v>
                </c:pt>
                <c:pt idx="467">
                  <c:v>391.86</c:v>
                </c:pt>
                <c:pt idx="468">
                  <c:v>391.3</c:v>
                </c:pt>
                <c:pt idx="469">
                  <c:v>390.72</c:v>
                </c:pt>
                <c:pt idx="470">
                  <c:v>390.98</c:v>
                </c:pt>
                <c:pt idx="471">
                  <c:v>388.86</c:v>
                </c:pt>
                <c:pt idx="472">
                  <c:v>390.65</c:v>
                </c:pt>
                <c:pt idx="473">
                  <c:v>390.51</c:v>
                </c:pt>
                <c:pt idx="474">
                  <c:v>389.75</c:v>
                </c:pt>
                <c:pt idx="475">
                  <c:v>389.5</c:v>
                </c:pt>
                <c:pt idx="476">
                  <c:v>391.03</c:v>
                </c:pt>
                <c:pt idx="477">
                  <c:v>391.55</c:v>
                </c:pt>
                <c:pt idx="478">
                  <c:v>390.94</c:v>
                </c:pt>
                <c:pt idx="479">
                  <c:v>390.72</c:v>
                </c:pt>
                <c:pt idx="480">
                  <c:v>391.14</c:v>
                </c:pt>
                <c:pt idx="481">
                  <c:v>391.9</c:v>
                </c:pt>
                <c:pt idx="482">
                  <c:v>392.19</c:v>
                </c:pt>
                <c:pt idx="483">
                  <c:v>392.16</c:v>
                </c:pt>
                <c:pt idx="484">
                  <c:v>392</c:v>
                </c:pt>
                <c:pt idx="485">
                  <c:v>394.47</c:v>
                </c:pt>
                <c:pt idx="486">
                  <c:v>393.16</c:v>
                </c:pt>
                <c:pt idx="487">
                  <c:v>392.38</c:v>
                </c:pt>
                <c:pt idx="488">
                  <c:v>391.74</c:v>
                </c:pt>
                <c:pt idx="489">
                  <c:v>391.26</c:v>
                </c:pt>
                <c:pt idx="490">
                  <c:v>387.87</c:v>
                </c:pt>
                <c:pt idx="491">
                  <c:v>387.24</c:v>
                </c:pt>
                <c:pt idx="492">
                  <c:v>385.93</c:v>
                </c:pt>
                <c:pt idx="493">
                  <c:v>384.96</c:v>
                </c:pt>
                <c:pt idx="494">
                  <c:v>388.62</c:v>
                </c:pt>
                <c:pt idx="495">
                  <c:v>388.76</c:v>
                </c:pt>
                <c:pt idx="496">
                  <c:v>388.31</c:v>
                </c:pt>
                <c:pt idx="497">
                  <c:v>387.57</c:v>
                </c:pt>
                <c:pt idx="498">
                  <c:v>387.57</c:v>
                </c:pt>
                <c:pt idx="499">
                  <c:v>387.52</c:v>
                </c:pt>
                <c:pt idx="500">
                  <c:v>387.82</c:v>
                </c:pt>
                <c:pt idx="501">
                  <c:v>387.41</c:v>
                </c:pt>
                <c:pt idx="502">
                  <c:v>385.92</c:v>
                </c:pt>
                <c:pt idx="503">
                  <c:v>386.24</c:v>
                </c:pt>
                <c:pt idx="504">
                  <c:v>385.5</c:v>
                </c:pt>
                <c:pt idx="505">
                  <c:v>385.54</c:v>
                </c:pt>
                <c:pt idx="506">
                  <c:v>384.04</c:v>
                </c:pt>
                <c:pt idx="507">
                  <c:v>385.02</c:v>
                </c:pt>
                <c:pt idx="508">
                  <c:v>386.4</c:v>
                </c:pt>
                <c:pt idx="509">
                  <c:v>384.62</c:v>
                </c:pt>
                <c:pt idx="510">
                  <c:v>384.61</c:v>
                </c:pt>
                <c:pt idx="511">
                  <c:v>384.14</c:v>
                </c:pt>
                <c:pt idx="512">
                  <c:v>383.6</c:v>
                </c:pt>
                <c:pt idx="513">
                  <c:v>383.98</c:v>
                </c:pt>
                <c:pt idx="514">
                  <c:v>386.94</c:v>
                </c:pt>
                <c:pt idx="515">
                  <c:v>387.95</c:v>
                </c:pt>
                <c:pt idx="516">
                  <c:v>387.4</c:v>
                </c:pt>
                <c:pt idx="517">
                  <c:v>386.38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96-4FA0-AEAD-277322A4E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8343576"/>
        <c:axId val="598342008"/>
      </c:lineChart>
      <c:dateAx>
        <c:axId val="598343576"/>
        <c:scaling>
          <c:orientation val="minMax"/>
          <c:min val="44077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342008"/>
        <c:crosses val="autoZero"/>
        <c:auto val="1"/>
        <c:lblOffset val="100"/>
        <c:baseTimeUnit val="days"/>
      </c:dateAx>
      <c:valAx>
        <c:axId val="598342008"/>
        <c:scaling>
          <c:orientation val="minMax"/>
          <c:max val="570"/>
          <c:min val="39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34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Prêmio de Risco Brasil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t-BR" sz="1400" b="0" dirty="0">
                <a:solidFill>
                  <a:schemeClr val="tx1"/>
                </a:solidFill>
                <a:latin typeface="+mj-lt"/>
              </a:rPr>
              <a:t>(Em bps)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7704558774813342E-2"/>
          <c:y val="0.15080477673935619"/>
          <c:w val="0.91757526820069824"/>
          <c:h val="0.73296446052351572"/>
        </c:manualLayout>
      </c:layout>
      <c:lineChart>
        <c:grouping val="standard"/>
        <c:varyColors val="0"/>
        <c:ser>
          <c:idx val="0"/>
          <c:order val="0"/>
          <c:tx>
            <c:v>EMBI+ observado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Mensal!$A$2:$A$38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Mensal!$B$2:$B$38</c:f>
              <c:numCache>
                <c:formatCode>General</c:formatCode>
                <c:ptCount val="37"/>
                <c:pt idx="0">
                  <c:v>214</c:v>
                </c:pt>
                <c:pt idx="1">
                  <c:v>225</c:v>
                </c:pt>
                <c:pt idx="2">
                  <c:v>252</c:v>
                </c:pt>
                <c:pt idx="3">
                  <c:v>385</c:v>
                </c:pt>
                <c:pt idx="4">
                  <c:v>422</c:v>
                </c:pt>
                <c:pt idx="5">
                  <c:v>392</c:v>
                </c:pt>
                <c:pt idx="6">
                  <c:v>380</c:v>
                </c:pt>
                <c:pt idx="7">
                  <c:v>334</c:v>
                </c:pt>
                <c:pt idx="8">
                  <c:v>321</c:v>
                </c:pt>
                <c:pt idx="9">
                  <c:v>343</c:v>
                </c:pt>
                <c:pt idx="10">
                  <c:v>318</c:v>
                </c:pt>
                <c:pt idx="11">
                  <c:v>275</c:v>
                </c:pt>
                <c:pt idx="12">
                  <c:v>260</c:v>
                </c:pt>
                <c:pt idx="13">
                  <c:v>288</c:v>
                </c:pt>
                <c:pt idx="14">
                  <c:v>299</c:v>
                </c:pt>
                <c:pt idx="15">
                  <c:v>290</c:v>
                </c:pt>
                <c:pt idx="16">
                  <c:v>277</c:v>
                </c:pt>
                <c:pt idx="17">
                  <c:v>261</c:v>
                </c:pt>
                <c:pt idx="18">
                  <c:v>275</c:v>
                </c:pt>
                <c:pt idx="19">
                  <c:v>300</c:v>
                </c:pt>
                <c:pt idx="20">
                  <c:v>304</c:v>
                </c:pt>
                <c:pt idx="21">
                  <c:v>322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B3-4681-96B0-BD557A644334}"/>
            </c:ext>
          </c:extLst>
        </c:ser>
        <c:ser>
          <c:idx val="1"/>
          <c:order val="1"/>
          <c:tx>
            <c:v>Embi+ projetado</c:v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Mensal!$A$2:$A$38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Mensal!$C$2:$C$38</c:f>
              <c:numCache>
                <c:formatCode>General</c:formatCode>
                <c:ptCount val="37"/>
                <c:pt idx="19">
                  <c:v>300</c:v>
                </c:pt>
                <c:pt idx="20">
                  <c:v>320</c:v>
                </c:pt>
                <c:pt idx="21">
                  <c:v>320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320</c:v>
                </c:pt>
                <c:pt idx="26">
                  <c:v>320</c:v>
                </c:pt>
                <c:pt idx="27">
                  <c:v>320</c:v>
                </c:pt>
                <c:pt idx="28">
                  <c:v>340</c:v>
                </c:pt>
                <c:pt idx="29">
                  <c:v>340</c:v>
                </c:pt>
                <c:pt idx="30">
                  <c:v>340</c:v>
                </c:pt>
                <c:pt idx="31">
                  <c:v>340</c:v>
                </c:pt>
                <c:pt idx="32">
                  <c:v>340</c:v>
                </c:pt>
                <c:pt idx="33">
                  <c:v>340</c:v>
                </c:pt>
                <c:pt idx="34">
                  <c:v>340</c:v>
                </c:pt>
                <c:pt idx="35">
                  <c:v>320</c:v>
                </c:pt>
                <c:pt idx="36">
                  <c:v>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B3-4681-96B0-BD557A644334}"/>
            </c:ext>
          </c:extLst>
        </c:ser>
        <c:ser>
          <c:idx val="2"/>
          <c:order val="2"/>
          <c:tx>
            <c:v>Embi+ projeção anterior</c:v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Mensal!$A$2:$A$38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Mensal!$D$2:$D$38</c:f>
              <c:numCache>
                <c:formatCode>General</c:formatCode>
                <c:ptCount val="37"/>
                <c:pt idx="19">
                  <c:v>300</c:v>
                </c:pt>
                <c:pt idx="20">
                  <c:v>250</c:v>
                </c:pt>
                <c:pt idx="21">
                  <c:v>250</c:v>
                </c:pt>
                <c:pt idx="22">
                  <c:v>250</c:v>
                </c:pt>
                <c:pt idx="23">
                  <c:v>250</c:v>
                </c:pt>
                <c:pt idx="24">
                  <c:v>250</c:v>
                </c:pt>
                <c:pt idx="25">
                  <c:v>260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280</c:v>
                </c:pt>
                <c:pt idx="30">
                  <c:v>280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B3-4681-96B0-BD557A644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992072"/>
        <c:axId val="595988936"/>
      </c:lineChart>
      <c:dateAx>
        <c:axId val="5959920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5988936"/>
        <c:crosses val="autoZero"/>
        <c:auto val="1"/>
        <c:lblOffset val="100"/>
        <c:baseTimeUnit val="months"/>
        <c:majorUnit val="3"/>
        <c:majorTimeUnit val="months"/>
      </c:dateAx>
      <c:valAx>
        <c:axId val="595988936"/>
        <c:scaling>
          <c:orientation val="minMax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599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27597296996716"/>
          <c:y val="0.18292406579808157"/>
          <c:w val="0.68680372869524353"/>
          <c:h val="0.20146031858630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 dirty="0">
                <a:latin typeface="+mj-lt"/>
              </a:rPr>
              <a:t>Projeção para a Taxa de Câmbio </a:t>
            </a:r>
            <a:r>
              <a:rPr lang="pt-BR" sz="1400" b="0" dirty="0">
                <a:latin typeface="+mj-lt"/>
              </a:rPr>
              <a:t>(R$/US$)</a:t>
            </a:r>
          </a:p>
        </c:rich>
      </c:tx>
      <c:layout>
        <c:manualLayout>
          <c:xMode val="edge"/>
          <c:yMode val="edge"/>
          <c:x val="0.18908817820834423"/>
          <c:y val="2.077587257028470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4024547509596101E-2"/>
          <c:y val="0.18043879107999253"/>
          <c:w val="0.86759247460479705"/>
          <c:h val="0.71295102408596789"/>
        </c:manualLayout>
      </c:layout>
      <c:lineChart>
        <c:grouping val="standard"/>
        <c:varyColors val="0"/>
        <c:ser>
          <c:idx val="2"/>
          <c:order val="2"/>
          <c:tx>
            <c:strRef>
              <c:f>Câmbio!$B$1</c:f>
              <c:strCache>
                <c:ptCount val="1"/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Câmbio!$F$15:$F$105</c:f>
              <c:numCache>
                <c:formatCode>mmm\-yy</c:formatCode>
                <c:ptCount val="9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</c:numCache>
            </c:numRef>
          </c:cat>
          <c:val>
            <c:numRef>
              <c:f>Câmbio!$G$15:$G$105</c:f>
              <c:numCache>
                <c:formatCode>General</c:formatCode>
                <c:ptCount val="91"/>
                <c:pt idx="0">
                  <c:v>3.1025999999999998</c:v>
                </c:pt>
                <c:pt idx="1">
                  <c:v>3.3940000000000001</c:v>
                </c:pt>
                <c:pt idx="2">
                  <c:v>3.6467000000000001</c:v>
                </c:pt>
                <c:pt idx="3">
                  <c:v>3.9729000000000001</c:v>
                </c:pt>
                <c:pt idx="4">
                  <c:v>3.8589000000000002</c:v>
                </c:pt>
                <c:pt idx="5">
                  <c:v>3.8506</c:v>
                </c:pt>
                <c:pt idx="6">
                  <c:v>3.9047999999999998</c:v>
                </c:pt>
                <c:pt idx="7">
                  <c:v>4.0427999999999997</c:v>
                </c:pt>
                <c:pt idx="8">
                  <c:v>3.9796</c:v>
                </c:pt>
                <c:pt idx="9">
                  <c:v>3.5589</c:v>
                </c:pt>
                <c:pt idx="10">
                  <c:v>3.4508000000000001</c:v>
                </c:pt>
                <c:pt idx="11">
                  <c:v>3.5951</c:v>
                </c:pt>
                <c:pt idx="12">
                  <c:v>3.2098</c:v>
                </c:pt>
                <c:pt idx="13">
                  <c:v>3.2389999999999999</c:v>
                </c:pt>
                <c:pt idx="14">
                  <c:v>3.2403</c:v>
                </c:pt>
                <c:pt idx="15">
                  <c:v>3.2462</c:v>
                </c:pt>
                <c:pt idx="16">
                  <c:v>3.1810999999999998</c:v>
                </c:pt>
                <c:pt idx="17">
                  <c:v>3.3967000000000001</c:v>
                </c:pt>
                <c:pt idx="18">
                  <c:v>3.2591000000000001</c:v>
                </c:pt>
                <c:pt idx="19">
                  <c:v>3.1269999999999998</c:v>
                </c:pt>
                <c:pt idx="20">
                  <c:v>3.0992999999999999</c:v>
                </c:pt>
                <c:pt idx="21">
                  <c:v>3.1684000000000001</c:v>
                </c:pt>
                <c:pt idx="22">
                  <c:v>3.1983999999999999</c:v>
                </c:pt>
                <c:pt idx="23">
                  <c:v>3.2437</c:v>
                </c:pt>
                <c:pt idx="24">
                  <c:v>3.3081999999999998</c:v>
                </c:pt>
                <c:pt idx="25">
                  <c:v>3.1307</c:v>
                </c:pt>
                <c:pt idx="26">
                  <c:v>3.1471</c:v>
                </c:pt>
                <c:pt idx="27">
                  <c:v>3.1680000000000001</c:v>
                </c:pt>
                <c:pt idx="28">
                  <c:v>3.2768999999999999</c:v>
                </c:pt>
                <c:pt idx="29">
                  <c:v>3.2616000000000001</c:v>
                </c:pt>
                <c:pt idx="30">
                  <c:v>3.3079999999999998</c:v>
                </c:pt>
                <c:pt idx="31">
                  <c:v>3.1623999999999999</c:v>
                </c:pt>
                <c:pt idx="32">
                  <c:v>3.2448999999999999</c:v>
                </c:pt>
                <c:pt idx="33">
                  <c:v>3.3237999999999999</c:v>
                </c:pt>
                <c:pt idx="34">
                  <c:v>3.4811000000000001</c:v>
                </c:pt>
                <c:pt idx="35">
                  <c:v>3.7370000000000001</c:v>
                </c:pt>
                <c:pt idx="36">
                  <c:v>3.8557999999999999</c:v>
                </c:pt>
                <c:pt idx="37">
                  <c:v>3.7549000000000001</c:v>
                </c:pt>
                <c:pt idx="38">
                  <c:v>4.1353</c:v>
                </c:pt>
                <c:pt idx="39">
                  <c:v>4.0038999999999998</c:v>
                </c:pt>
                <c:pt idx="40">
                  <c:v>3.7176999999999998</c:v>
                </c:pt>
                <c:pt idx="41">
                  <c:v>3.8633000000000002</c:v>
                </c:pt>
                <c:pt idx="42">
                  <c:v>3.8748</c:v>
                </c:pt>
                <c:pt idx="43">
                  <c:v>3.6518999999999999</c:v>
                </c:pt>
                <c:pt idx="44">
                  <c:v>3.7385000000000002</c:v>
                </c:pt>
                <c:pt idx="45">
                  <c:v>3.8967000000000001</c:v>
                </c:pt>
                <c:pt idx="46">
                  <c:v>3.9453</c:v>
                </c:pt>
                <c:pt idx="47">
                  <c:v>3.9407000000000001</c:v>
                </c:pt>
                <c:pt idx="48">
                  <c:v>3.8321999999999998</c:v>
                </c:pt>
                <c:pt idx="49">
                  <c:v>3.7648999999999999</c:v>
                </c:pt>
                <c:pt idx="50">
                  <c:v>4.1384999999999996</c:v>
                </c:pt>
                <c:pt idx="51">
                  <c:v>4.1643999999999997</c:v>
                </c:pt>
                <c:pt idx="52">
                  <c:v>4.0041000000000002</c:v>
                </c:pt>
                <c:pt idx="53">
                  <c:v>4.2240000000000002</c:v>
                </c:pt>
                <c:pt idx="54">
                  <c:v>4.0307000000000004</c:v>
                </c:pt>
                <c:pt idx="55" formatCode="0.00">
                  <c:v>4.2694999999999999</c:v>
                </c:pt>
                <c:pt idx="56" formatCode="0.00">
                  <c:v>4.4987000000000004</c:v>
                </c:pt>
                <c:pt idx="57" formatCode="0.00">
                  <c:v>5.1986999999999997</c:v>
                </c:pt>
                <c:pt idx="58">
                  <c:v>5.4269999999999996</c:v>
                </c:pt>
                <c:pt idx="59">
                  <c:v>5.4263000000000003</c:v>
                </c:pt>
                <c:pt idx="60">
                  <c:v>5.476</c:v>
                </c:pt>
                <c:pt idx="61">
                  <c:v>5.2032999999999996</c:v>
                </c:pt>
                <c:pt idx="62">
                  <c:v>5.4713000000000003</c:v>
                </c:pt>
                <c:pt idx="63">
                  <c:v>5.6406999999999998</c:v>
                </c:pt>
                <c:pt idx="64">
                  <c:v>5.7717999999999998</c:v>
                </c:pt>
                <c:pt idx="65">
                  <c:v>5.3316999999999997</c:v>
                </c:pt>
                <c:pt idx="66">
                  <c:v>5.2</c:v>
                </c:pt>
                <c:pt idx="67">
                  <c:v>5.4759000000000002</c:v>
                </c:pt>
                <c:pt idx="68">
                  <c:v>5.5301999999999998</c:v>
                </c:pt>
                <c:pt idx="69">
                  <c:v>5.6973000000000003</c:v>
                </c:pt>
                <c:pt idx="70">
                  <c:v>5.4036</c:v>
                </c:pt>
                <c:pt idx="71">
                  <c:v>5.2321999999999997</c:v>
                </c:pt>
                <c:pt idx="72">
                  <c:v>5.0022000000000002</c:v>
                </c:pt>
                <c:pt idx="73">
                  <c:v>5.1215999999999999</c:v>
                </c:pt>
                <c:pt idx="74">
                  <c:v>5.1433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56-483D-BB6D-E30306C8929D}"/>
            </c:ext>
          </c:extLst>
        </c:ser>
        <c:ser>
          <c:idx val="3"/>
          <c:order val="0"/>
          <c:tx>
            <c:strRef>
              <c:f>Câmbio!$H$1</c:f>
              <c:strCache>
                <c:ptCount val="1"/>
                <c:pt idx="0">
                  <c:v>BBDTVM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dPt>
            <c:idx val="8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56-483D-BB6D-E30306C8929D}"/>
              </c:ext>
            </c:extLst>
          </c:dPt>
          <c:dPt>
            <c:idx val="65"/>
            <c:bubble3D val="0"/>
            <c:spPr>
              <a:ln w="5715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56-483D-BB6D-E30306C8929D}"/>
              </c:ext>
            </c:extLst>
          </c:dPt>
          <c:dLbls>
            <c:dLbl>
              <c:idx val="78"/>
              <c:layout>
                <c:manualLayout>
                  <c:x val="-4.0712468193384296E-2"/>
                  <c:y val="-8.514262529441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56-483D-BB6D-E30306C892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0"/>
              <c:layout>
                <c:manualLayout>
                  <c:x val="-1.2213740458015267E-2"/>
                  <c:y val="-0.10217115035329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156-483D-BB6D-E30306C892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Câmbio!$F$15:$F$105</c:f>
              <c:numCache>
                <c:formatCode>mmm\-yy</c:formatCode>
                <c:ptCount val="9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</c:numCache>
            </c:numRef>
          </c:cat>
          <c:val>
            <c:numRef>
              <c:f>Câmbio!$H$15:$H$105</c:f>
              <c:numCache>
                <c:formatCode>General</c:formatCode>
                <c:ptCount val="91"/>
                <c:pt idx="74" formatCode="0.00">
                  <c:v>5.1433</c:v>
                </c:pt>
                <c:pt idx="75" formatCode="0.00">
                  <c:v>5.2196196956119429</c:v>
                </c:pt>
                <c:pt idx="76" formatCode="0.00">
                  <c:v>5.2718158925680623</c:v>
                </c:pt>
                <c:pt idx="77" formatCode="0.00">
                  <c:v>5.2718158925680623</c:v>
                </c:pt>
                <c:pt idx="78" formatCode="0.00">
                  <c:v>5.2454568131052222</c:v>
                </c:pt>
                <c:pt idx="79" formatCode="0.00">
                  <c:v>5.2954135446586053</c:v>
                </c:pt>
                <c:pt idx="80" formatCode="0.00">
                  <c:v>5.3453702762119875</c:v>
                </c:pt>
                <c:pt idx="81" formatCode="0.00">
                  <c:v>5.2954135446586044</c:v>
                </c:pt>
                <c:pt idx="82" formatCode="0.00">
                  <c:v>5.2454568131052213</c:v>
                </c:pt>
                <c:pt idx="83" formatCode="0.00">
                  <c:v>5.2454568131052213</c:v>
                </c:pt>
                <c:pt idx="84" formatCode="0.00">
                  <c:v>5.2454568131052213</c:v>
                </c:pt>
                <c:pt idx="85" formatCode="0.00">
                  <c:v>5.2954135446586044</c:v>
                </c:pt>
                <c:pt idx="86" formatCode="0.00">
                  <c:v>5.3453702762119866</c:v>
                </c:pt>
                <c:pt idx="87" formatCode="0.00">
                  <c:v>5.3953270077653706</c:v>
                </c:pt>
                <c:pt idx="88" formatCode="0.00">
                  <c:v>5.4952404708721359</c:v>
                </c:pt>
                <c:pt idx="89" formatCode="0.00">
                  <c:v>5.4952404708721359</c:v>
                </c:pt>
                <c:pt idx="90" formatCode="0.00">
                  <c:v>5.3953270077653706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156-483D-BB6D-E30306C8929D}"/>
            </c:ext>
          </c:extLst>
        </c:ser>
        <c:ser>
          <c:idx val="1"/>
          <c:order val="1"/>
          <c:tx>
            <c:strRef>
              <c:f>Câmbio!$I$1</c:f>
              <c:strCache>
                <c:ptCount val="1"/>
                <c:pt idx="0">
                  <c:v>Focus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dPt>
            <c:idx val="8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156-483D-BB6D-E30306C8929D}"/>
              </c:ext>
            </c:extLst>
          </c:dPt>
          <c:dPt>
            <c:idx val="9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156-483D-BB6D-E30306C8929D}"/>
              </c:ext>
            </c:extLst>
          </c:dPt>
          <c:dPt>
            <c:idx val="10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156-483D-BB6D-E30306C8929D}"/>
              </c:ext>
            </c:extLst>
          </c:dPt>
          <c:dPt>
            <c:idx val="11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156-483D-BB6D-E30306C8929D}"/>
              </c:ext>
            </c:extLst>
          </c:dPt>
          <c:dPt>
            <c:idx val="12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156-483D-BB6D-E30306C8929D}"/>
              </c:ext>
            </c:extLst>
          </c:dPt>
          <c:dPt>
            <c:idx val="66"/>
            <c:bubble3D val="0"/>
            <c:spPr>
              <a:ln w="5715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156-483D-BB6D-E30306C8929D}"/>
              </c:ext>
            </c:extLst>
          </c:dPt>
          <c:dPt>
            <c:idx val="67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156-483D-BB6D-E30306C8929D}"/>
              </c:ext>
            </c:extLst>
          </c:dPt>
          <c:dPt>
            <c:idx val="69"/>
            <c:bubble3D val="0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156-483D-BB6D-E30306C8929D}"/>
              </c:ext>
            </c:extLst>
          </c:dPt>
          <c:dLbls>
            <c:dLbl>
              <c:idx val="78"/>
              <c:layout>
                <c:manualLayout>
                  <c:x val="-2.4427480916030683E-2"/>
                  <c:y val="9.195403531796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1156-483D-BB6D-E30306C892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9"/>
              <c:layout>
                <c:manualLayout>
                  <c:x val="-4.4783715012722797E-2"/>
                  <c:y val="9.19540353179654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1156-483D-BB6D-E30306C892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Câmbio!$F$15:$F$105</c:f>
              <c:numCache>
                <c:formatCode>mmm\-yy</c:formatCode>
                <c:ptCount val="9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</c:numCache>
            </c:numRef>
          </c:cat>
          <c:val>
            <c:numRef>
              <c:f>Câmbio!$I$15:$I$105</c:f>
              <c:numCache>
                <c:formatCode>General</c:formatCode>
                <c:ptCount val="91"/>
                <c:pt idx="74" formatCode="0.00">
                  <c:v>5.1433</c:v>
                </c:pt>
                <c:pt idx="75" formatCode="0.00">
                  <c:v>5.25</c:v>
                </c:pt>
                <c:pt idx="76" formatCode="0.00">
                  <c:v>5.2149999999999999</c:v>
                </c:pt>
                <c:pt idx="77" formatCode="0.00">
                  <c:v>5.2</c:v>
                </c:pt>
                <c:pt idx="78" formatCode="0.00">
                  <c:v>5.2</c:v>
                </c:pt>
                <c:pt idx="79" formatCode="0.00">
                  <c:v>5.2</c:v>
                </c:pt>
                <c:pt idx="80" formatCode="0.00">
                  <c:v>5.2</c:v>
                </c:pt>
                <c:pt idx="81" formatCode="0.00">
                  <c:v>5.2</c:v>
                </c:pt>
                <c:pt idx="82" formatCode="0.00">
                  <c:v>5.2</c:v>
                </c:pt>
                <c:pt idx="83" formatCode="0.00">
                  <c:v>5.25</c:v>
                </c:pt>
                <c:pt idx="84" formatCode="0.00">
                  <c:v>5.2534999999999998</c:v>
                </c:pt>
                <c:pt idx="85" formatCode="0.00">
                  <c:v>5.2634999999999996</c:v>
                </c:pt>
                <c:pt idx="86" formatCode="0.00">
                  <c:v>5.3</c:v>
                </c:pt>
                <c:pt idx="87" formatCode="0.00">
                  <c:v>5.3</c:v>
                </c:pt>
                <c:pt idx="88" formatCode="0.00">
                  <c:v>5.3</c:v>
                </c:pt>
                <c:pt idx="89" formatCode="0.00">
                  <c:v>5.29</c:v>
                </c:pt>
                <c:pt idx="90" formatCode="0.00">
                  <c:v>5.2336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1156-483D-BB6D-E30306C89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991288"/>
        <c:axId val="595991680"/>
      </c:lineChart>
      <c:dateAx>
        <c:axId val="595991288"/>
        <c:scaling>
          <c:orientation val="minMax"/>
          <c:max val="44896"/>
          <c:min val="43891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 b="0"/>
            </a:pPr>
            <a:endParaRPr lang="pt-BR"/>
          </a:p>
        </c:txPr>
        <c:crossAx val="595991680"/>
        <c:crosses val="autoZero"/>
        <c:auto val="1"/>
        <c:lblOffset val="100"/>
        <c:baseTimeUnit val="months"/>
        <c:majorUnit val="3"/>
        <c:majorTimeUnit val="months"/>
      </c:dateAx>
      <c:valAx>
        <c:axId val="595991680"/>
        <c:scaling>
          <c:orientation val="minMax"/>
          <c:max val="6"/>
          <c:min val="4.4000000000000004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pt-BR"/>
          </a:p>
        </c:txPr>
        <c:crossAx val="5959912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Indicadores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Difusão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200" b="0" dirty="0">
                <a:solidFill>
                  <a:schemeClr val="tx1"/>
                </a:solidFill>
              </a:rPr>
              <a:t>(</a:t>
            </a:r>
            <a:r>
              <a:rPr lang="en-US" sz="1200" b="0" dirty="0" err="1">
                <a:solidFill>
                  <a:schemeClr val="tx1"/>
                </a:solidFill>
              </a:rPr>
              <a:t>Média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movel</a:t>
            </a:r>
            <a:r>
              <a:rPr lang="en-US" sz="1200" b="0" dirty="0">
                <a:solidFill>
                  <a:schemeClr val="tx1"/>
                </a:solidFill>
              </a:rPr>
              <a:t> 3 </a:t>
            </a:r>
            <a:r>
              <a:rPr lang="en-US" sz="1200" b="0" dirty="0" err="1">
                <a:solidFill>
                  <a:schemeClr val="tx1"/>
                </a:solidFill>
              </a:rPr>
              <a:t>meses</a:t>
            </a:r>
            <a:r>
              <a:rPr lang="en-US" sz="1200" b="0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9583552055992999E-2"/>
          <c:y val="0.20805322292186604"/>
          <c:w val="0.82884142607174105"/>
          <c:h val="0.67549934579249382"/>
        </c:manualLayout>
      </c:layout>
      <c:lineChart>
        <c:grouping val="standard"/>
        <c:varyColors val="0"/>
        <c:ser>
          <c:idx val="0"/>
          <c:order val="0"/>
          <c:tx>
            <c:strRef>
              <c:f>Planilha7!$B$1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Planilha7!$A$2:$A$182</c:f>
              <c:numCache>
                <c:formatCode>[$-416]mmmm\-yy;@</c:formatCode>
                <c:ptCount val="181"/>
                <c:pt idx="0">
                  <c:v>38930</c:v>
                </c:pt>
                <c:pt idx="1">
                  <c:v>38961</c:v>
                </c:pt>
                <c:pt idx="2">
                  <c:v>38991</c:v>
                </c:pt>
                <c:pt idx="3">
                  <c:v>39022</c:v>
                </c:pt>
                <c:pt idx="4">
                  <c:v>39052</c:v>
                </c:pt>
                <c:pt idx="5">
                  <c:v>39083</c:v>
                </c:pt>
                <c:pt idx="6">
                  <c:v>39114</c:v>
                </c:pt>
                <c:pt idx="7">
                  <c:v>39142</c:v>
                </c:pt>
                <c:pt idx="8">
                  <c:v>39173</c:v>
                </c:pt>
                <c:pt idx="9">
                  <c:v>39203</c:v>
                </c:pt>
                <c:pt idx="10">
                  <c:v>39234</c:v>
                </c:pt>
                <c:pt idx="11">
                  <c:v>39264</c:v>
                </c:pt>
                <c:pt idx="12">
                  <c:v>39295</c:v>
                </c:pt>
                <c:pt idx="13">
                  <c:v>39326</c:v>
                </c:pt>
                <c:pt idx="14">
                  <c:v>39356</c:v>
                </c:pt>
                <c:pt idx="15">
                  <c:v>39387</c:v>
                </c:pt>
                <c:pt idx="16">
                  <c:v>39417</c:v>
                </c:pt>
                <c:pt idx="17">
                  <c:v>39448</c:v>
                </c:pt>
                <c:pt idx="18">
                  <c:v>39479</c:v>
                </c:pt>
                <c:pt idx="19">
                  <c:v>39508</c:v>
                </c:pt>
                <c:pt idx="20">
                  <c:v>39539</c:v>
                </c:pt>
                <c:pt idx="21">
                  <c:v>39569</c:v>
                </c:pt>
                <c:pt idx="22">
                  <c:v>39600</c:v>
                </c:pt>
                <c:pt idx="23">
                  <c:v>39630</c:v>
                </c:pt>
                <c:pt idx="24">
                  <c:v>39661</c:v>
                </c:pt>
                <c:pt idx="25">
                  <c:v>39692</c:v>
                </c:pt>
                <c:pt idx="26">
                  <c:v>39722</c:v>
                </c:pt>
                <c:pt idx="27">
                  <c:v>39753</c:v>
                </c:pt>
                <c:pt idx="28">
                  <c:v>39783</c:v>
                </c:pt>
                <c:pt idx="29">
                  <c:v>39814</c:v>
                </c:pt>
                <c:pt idx="30">
                  <c:v>39845</c:v>
                </c:pt>
                <c:pt idx="31">
                  <c:v>39873</c:v>
                </c:pt>
                <c:pt idx="32">
                  <c:v>39904</c:v>
                </c:pt>
                <c:pt idx="33">
                  <c:v>39934</c:v>
                </c:pt>
                <c:pt idx="34">
                  <c:v>39965</c:v>
                </c:pt>
                <c:pt idx="35">
                  <c:v>39995</c:v>
                </c:pt>
                <c:pt idx="36">
                  <c:v>40026</c:v>
                </c:pt>
                <c:pt idx="37">
                  <c:v>40057</c:v>
                </c:pt>
                <c:pt idx="38">
                  <c:v>40087</c:v>
                </c:pt>
                <c:pt idx="39">
                  <c:v>40118</c:v>
                </c:pt>
                <c:pt idx="40">
                  <c:v>40148</c:v>
                </c:pt>
                <c:pt idx="41">
                  <c:v>40179</c:v>
                </c:pt>
                <c:pt idx="42">
                  <c:v>40210</c:v>
                </c:pt>
                <c:pt idx="43">
                  <c:v>40238</c:v>
                </c:pt>
                <c:pt idx="44">
                  <c:v>40269</c:v>
                </c:pt>
                <c:pt idx="45">
                  <c:v>40299</c:v>
                </c:pt>
                <c:pt idx="46">
                  <c:v>40330</c:v>
                </c:pt>
                <c:pt idx="47">
                  <c:v>40360</c:v>
                </c:pt>
                <c:pt idx="48">
                  <c:v>40391</c:v>
                </c:pt>
                <c:pt idx="49">
                  <c:v>40422</c:v>
                </c:pt>
                <c:pt idx="50">
                  <c:v>40452</c:v>
                </c:pt>
                <c:pt idx="51">
                  <c:v>40483</c:v>
                </c:pt>
                <c:pt idx="52">
                  <c:v>40513</c:v>
                </c:pt>
                <c:pt idx="53">
                  <c:v>40544</c:v>
                </c:pt>
                <c:pt idx="54">
                  <c:v>40575</c:v>
                </c:pt>
                <c:pt idx="55">
                  <c:v>40603</c:v>
                </c:pt>
                <c:pt idx="56">
                  <c:v>40634</c:v>
                </c:pt>
                <c:pt idx="57">
                  <c:v>40664</c:v>
                </c:pt>
                <c:pt idx="58">
                  <c:v>40695</c:v>
                </c:pt>
                <c:pt idx="59">
                  <c:v>40725</c:v>
                </c:pt>
                <c:pt idx="60">
                  <c:v>40756</c:v>
                </c:pt>
                <c:pt idx="61">
                  <c:v>40787</c:v>
                </c:pt>
                <c:pt idx="62">
                  <c:v>40817</c:v>
                </c:pt>
                <c:pt idx="63">
                  <c:v>40848</c:v>
                </c:pt>
                <c:pt idx="64">
                  <c:v>40878</c:v>
                </c:pt>
                <c:pt idx="65">
                  <c:v>40909</c:v>
                </c:pt>
                <c:pt idx="66">
                  <c:v>40940</c:v>
                </c:pt>
                <c:pt idx="67">
                  <c:v>40969</c:v>
                </c:pt>
                <c:pt idx="68">
                  <c:v>41000</c:v>
                </c:pt>
                <c:pt idx="69">
                  <c:v>41030</c:v>
                </c:pt>
                <c:pt idx="70">
                  <c:v>41061</c:v>
                </c:pt>
                <c:pt idx="71">
                  <c:v>41091</c:v>
                </c:pt>
                <c:pt idx="72">
                  <c:v>41122</c:v>
                </c:pt>
                <c:pt idx="73">
                  <c:v>41153</c:v>
                </c:pt>
                <c:pt idx="74">
                  <c:v>41183</c:v>
                </c:pt>
                <c:pt idx="75">
                  <c:v>41214</c:v>
                </c:pt>
                <c:pt idx="76">
                  <c:v>41244</c:v>
                </c:pt>
                <c:pt idx="77">
                  <c:v>41275</c:v>
                </c:pt>
                <c:pt idx="78">
                  <c:v>41306</c:v>
                </c:pt>
                <c:pt idx="79">
                  <c:v>41334</c:v>
                </c:pt>
                <c:pt idx="80">
                  <c:v>41365</c:v>
                </c:pt>
                <c:pt idx="81">
                  <c:v>41395</c:v>
                </c:pt>
                <c:pt idx="82">
                  <c:v>41426</c:v>
                </c:pt>
                <c:pt idx="83">
                  <c:v>41456</c:v>
                </c:pt>
                <c:pt idx="84">
                  <c:v>41487</c:v>
                </c:pt>
                <c:pt idx="85">
                  <c:v>41518</c:v>
                </c:pt>
                <c:pt idx="86">
                  <c:v>41548</c:v>
                </c:pt>
                <c:pt idx="87">
                  <c:v>41579</c:v>
                </c:pt>
                <c:pt idx="88">
                  <c:v>41609</c:v>
                </c:pt>
                <c:pt idx="89">
                  <c:v>41640</c:v>
                </c:pt>
                <c:pt idx="90">
                  <c:v>41671</c:v>
                </c:pt>
                <c:pt idx="91">
                  <c:v>41699</c:v>
                </c:pt>
                <c:pt idx="92">
                  <c:v>41730</c:v>
                </c:pt>
                <c:pt idx="93">
                  <c:v>41760</c:v>
                </c:pt>
                <c:pt idx="94">
                  <c:v>41791</c:v>
                </c:pt>
                <c:pt idx="95">
                  <c:v>41821</c:v>
                </c:pt>
                <c:pt idx="96">
                  <c:v>41852</c:v>
                </c:pt>
                <c:pt idx="97">
                  <c:v>41883</c:v>
                </c:pt>
                <c:pt idx="98">
                  <c:v>41913</c:v>
                </c:pt>
                <c:pt idx="99">
                  <c:v>41944</c:v>
                </c:pt>
                <c:pt idx="100">
                  <c:v>41974</c:v>
                </c:pt>
                <c:pt idx="101">
                  <c:v>42005</c:v>
                </c:pt>
                <c:pt idx="102">
                  <c:v>42036</c:v>
                </c:pt>
                <c:pt idx="103">
                  <c:v>42064</c:v>
                </c:pt>
                <c:pt idx="104">
                  <c:v>42095</c:v>
                </c:pt>
                <c:pt idx="105">
                  <c:v>42125</c:v>
                </c:pt>
                <c:pt idx="106">
                  <c:v>42156</c:v>
                </c:pt>
                <c:pt idx="107">
                  <c:v>42186</c:v>
                </c:pt>
                <c:pt idx="108">
                  <c:v>42217</c:v>
                </c:pt>
                <c:pt idx="109">
                  <c:v>42248</c:v>
                </c:pt>
                <c:pt idx="110">
                  <c:v>42278</c:v>
                </c:pt>
                <c:pt idx="111">
                  <c:v>42309</c:v>
                </c:pt>
                <c:pt idx="112">
                  <c:v>42339</c:v>
                </c:pt>
                <c:pt idx="113">
                  <c:v>42370</c:v>
                </c:pt>
                <c:pt idx="114">
                  <c:v>42401</c:v>
                </c:pt>
                <c:pt idx="115">
                  <c:v>42430</c:v>
                </c:pt>
                <c:pt idx="116">
                  <c:v>42461</c:v>
                </c:pt>
                <c:pt idx="117">
                  <c:v>42491</c:v>
                </c:pt>
                <c:pt idx="118">
                  <c:v>42522</c:v>
                </c:pt>
                <c:pt idx="119">
                  <c:v>42552</c:v>
                </c:pt>
                <c:pt idx="120">
                  <c:v>42583</c:v>
                </c:pt>
                <c:pt idx="121">
                  <c:v>42614</c:v>
                </c:pt>
                <c:pt idx="122">
                  <c:v>42644</c:v>
                </c:pt>
                <c:pt idx="123">
                  <c:v>42675</c:v>
                </c:pt>
                <c:pt idx="124">
                  <c:v>42705</c:v>
                </c:pt>
                <c:pt idx="125">
                  <c:v>42736</c:v>
                </c:pt>
                <c:pt idx="126">
                  <c:v>42767</c:v>
                </c:pt>
                <c:pt idx="127">
                  <c:v>42795</c:v>
                </c:pt>
                <c:pt idx="128">
                  <c:v>42826</c:v>
                </c:pt>
                <c:pt idx="129">
                  <c:v>42856</c:v>
                </c:pt>
                <c:pt idx="130">
                  <c:v>42887</c:v>
                </c:pt>
                <c:pt idx="131">
                  <c:v>42917</c:v>
                </c:pt>
                <c:pt idx="132">
                  <c:v>42948</c:v>
                </c:pt>
                <c:pt idx="133">
                  <c:v>42979</c:v>
                </c:pt>
                <c:pt idx="134">
                  <c:v>43009</c:v>
                </c:pt>
                <c:pt idx="135">
                  <c:v>43040</c:v>
                </c:pt>
                <c:pt idx="136">
                  <c:v>43070</c:v>
                </c:pt>
                <c:pt idx="137">
                  <c:v>43101</c:v>
                </c:pt>
                <c:pt idx="138">
                  <c:v>43132</c:v>
                </c:pt>
                <c:pt idx="139">
                  <c:v>43160</c:v>
                </c:pt>
                <c:pt idx="140">
                  <c:v>43191</c:v>
                </c:pt>
                <c:pt idx="141">
                  <c:v>43221</c:v>
                </c:pt>
                <c:pt idx="142">
                  <c:v>43252</c:v>
                </c:pt>
                <c:pt idx="143">
                  <c:v>43282</c:v>
                </c:pt>
                <c:pt idx="144">
                  <c:v>43313</c:v>
                </c:pt>
                <c:pt idx="145">
                  <c:v>43344</c:v>
                </c:pt>
                <c:pt idx="146">
                  <c:v>43374</c:v>
                </c:pt>
                <c:pt idx="147">
                  <c:v>43405</c:v>
                </c:pt>
                <c:pt idx="148">
                  <c:v>43435</c:v>
                </c:pt>
                <c:pt idx="149">
                  <c:v>43466</c:v>
                </c:pt>
                <c:pt idx="150">
                  <c:v>43497</c:v>
                </c:pt>
                <c:pt idx="151">
                  <c:v>43525</c:v>
                </c:pt>
                <c:pt idx="152">
                  <c:v>43556</c:v>
                </c:pt>
                <c:pt idx="153">
                  <c:v>43586</c:v>
                </c:pt>
                <c:pt idx="154">
                  <c:v>43617</c:v>
                </c:pt>
                <c:pt idx="155">
                  <c:v>43647</c:v>
                </c:pt>
                <c:pt idx="156">
                  <c:v>43678</c:v>
                </c:pt>
                <c:pt idx="157">
                  <c:v>43709</c:v>
                </c:pt>
                <c:pt idx="158">
                  <c:v>43739</c:v>
                </c:pt>
                <c:pt idx="159">
                  <c:v>43770</c:v>
                </c:pt>
                <c:pt idx="160">
                  <c:v>43800</c:v>
                </c:pt>
                <c:pt idx="161">
                  <c:v>43831</c:v>
                </c:pt>
                <c:pt idx="162">
                  <c:v>43862</c:v>
                </c:pt>
                <c:pt idx="163">
                  <c:v>43891</c:v>
                </c:pt>
                <c:pt idx="164">
                  <c:v>43922</c:v>
                </c:pt>
                <c:pt idx="165">
                  <c:v>43952</c:v>
                </c:pt>
                <c:pt idx="166">
                  <c:v>43983</c:v>
                </c:pt>
                <c:pt idx="167">
                  <c:v>44013</c:v>
                </c:pt>
                <c:pt idx="168">
                  <c:v>44044</c:v>
                </c:pt>
                <c:pt idx="169">
                  <c:v>44075</c:v>
                </c:pt>
                <c:pt idx="170">
                  <c:v>44105</c:v>
                </c:pt>
                <c:pt idx="171">
                  <c:v>44136</c:v>
                </c:pt>
                <c:pt idx="172">
                  <c:v>44166</c:v>
                </c:pt>
                <c:pt idx="173">
                  <c:v>44197</c:v>
                </c:pt>
                <c:pt idx="174">
                  <c:v>44228</c:v>
                </c:pt>
                <c:pt idx="175">
                  <c:v>44256</c:v>
                </c:pt>
                <c:pt idx="176">
                  <c:v>44287</c:v>
                </c:pt>
                <c:pt idx="177">
                  <c:v>44317</c:v>
                </c:pt>
                <c:pt idx="178">
                  <c:v>44348</c:v>
                </c:pt>
                <c:pt idx="179">
                  <c:v>44378</c:v>
                </c:pt>
                <c:pt idx="180">
                  <c:v>44409</c:v>
                </c:pt>
              </c:numCache>
            </c:numRef>
          </c:cat>
          <c:val>
            <c:numRef>
              <c:f>Planilha7!$D$2:$D$182</c:f>
              <c:numCache>
                <c:formatCode>0.0%</c:formatCode>
                <c:ptCount val="181"/>
                <c:pt idx="0">
                  <c:v>0.45945945945945948</c:v>
                </c:pt>
                <c:pt idx="1">
                  <c:v>0.51351351351351349</c:v>
                </c:pt>
                <c:pt idx="2">
                  <c:v>0.55121527777777779</c:v>
                </c:pt>
                <c:pt idx="3">
                  <c:v>0.57465277777777779</c:v>
                </c:pt>
                <c:pt idx="4">
                  <c:v>0.59461805555555558</c:v>
                </c:pt>
                <c:pt idx="5">
                  <c:v>0.61545138888888895</c:v>
                </c:pt>
                <c:pt idx="6">
                  <c:v>0.60329861111111116</c:v>
                </c:pt>
                <c:pt idx="7">
                  <c:v>0.60069444444444453</c:v>
                </c:pt>
                <c:pt idx="8">
                  <c:v>0.57291666666666663</c:v>
                </c:pt>
                <c:pt idx="9">
                  <c:v>0.57465277777777779</c:v>
                </c:pt>
                <c:pt idx="10">
                  <c:v>0.56163194444444453</c:v>
                </c:pt>
                <c:pt idx="11">
                  <c:v>0.55555555555555569</c:v>
                </c:pt>
                <c:pt idx="12">
                  <c:v>0.57986111111111116</c:v>
                </c:pt>
                <c:pt idx="13">
                  <c:v>0.58159722222222232</c:v>
                </c:pt>
                <c:pt idx="14">
                  <c:v>0.61458333333333337</c:v>
                </c:pt>
                <c:pt idx="15">
                  <c:v>0.59027777777777779</c:v>
                </c:pt>
                <c:pt idx="16">
                  <c:v>0.60763888888888884</c:v>
                </c:pt>
                <c:pt idx="17">
                  <c:v>0.61458333333333337</c:v>
                </c:pt>
                <c:pt idx="18">
                  <c:v>0.61631944444444431</c:v>
                </c:pt>
                <c:pt idx="19">
                  <c:v>0.60503472222222221</c:v>
                </c:pt>
                <c:pt idx="20">
                  <c:v>0.59027777777777768</c:v>
                </c:pt>
                <c:pt idx="21">
                  <c:v>0.63975694444444431</c:v>
                </c:pt>
                <c:pt idx="22">
                  <c:v>0.66840277777777768</c:v>
                </c:pt>
                <c:pt idx="23">
                  <c:v>0.65972222222222221</c:v>
                </c:pt>
                <c:pt idx="24">
                  <c:v>0.63194444444444453</c:v>
                </c:pt>
                <c:pt idx="25">
                  <c:v>0.61111111111111116</c:v>
                </c:pt>
                <c:pt idx="26">
                  <c:v>0.62065972222222232</c:v>
                </c:pt>
                <c:pt idx="27">
                  <c:v>0.62586805555555569</c:v>
                </c:pt>
                <c:pt idx="28">
                  <c:v>0.62847222222222221</c:v>
                </c:pt>
                <c:pt idx="29">
                  <c:v>0.64149305555555569</c:v>
                </c:pt>
                <c:pt idx="30">
                  <c:v>0.61979166666666663</c:v>
                </c:pt>
                <c:pt idx="31">
                  <c:v>0.61458333333333337</c:v>
                </c:pt>
                <c:pt idx="32">
                  <c:v>0.58333333333333337</c:v>
                </c:pt>
                <c:pt idx="33">
                  <c:v>0.5859375</c:v>
                </c:pt>
                <c:pt idx="34">
                  <c:v>0.58246527777777779</c:v>
                </c:pt>
                <c:pt idx="35">
                  <c:v>0.56944444444444453</c:v>
                </c:pt>
                <c:pt idx="36">
                  <c:v>0.54861111111111116</c:v>
                </c:pt>
                <c:pt idx="37">
                  <c:v>0.53211805555555547</c:v>
                </c:pt>
                <c:pt idx="38">
                  <c:v>0.53125</c:v>
                </c:pt>
                <c:pt idx="39">
                  <c:v>0.55208333333333337</c:v>
                </c:pt>
                <c:pt idx="40">
                  <c:v>0.57204861111111105</c:v>
                </c:pt>
                <c:pt idx="41">
                  <c:v>0.62586805555555547</c:v>
                </c:pt>
                <c:pt idx="42">
                  <c:v>0.63541666666666663</c:v>
                </c:pt>
                <c:pt idx="43">
                  <c:v>0.65625</c:v>
                </c:pt>
                <c:pt idx="44">
                  <c:v>0.63020833333333337</c:v>
                </c:pt>
                <c:pt idx="45">
                  <c:v>0.62760416666666663</c:v>
                </c:pt>
                <c:pt idx="46">
                  <c:v>0.59722222222222221</c:v>
                </c:pt>
                <c:pt idx="47">
                  <c:v>0.55642361111111105</c:v>
                </c:pt>
                <c:pt idx="48">
                  <c:v>0.52864583333333337</c:v>
                </c:pt>
                <c:pt idx="49">
                  <c:v>0.54600694444444442</c:v>
                </c:pt>
                <c:pt idx="50">
                  <c:v>0.59982638888888884</c:v>
                </c:pt>
                <c:pt idx="51">
                  <c:v>0.6484375</c:v>
                </c:pt>
                <c:pt idx="52">
                  <c:v>0.64756944444444453</c:v>
                </c:pt>
                <c:pt idx="53">
                  <c:v>0.66232638888888895</c:v>
                </c:pt>
                <c:pt idx="54">
                  <c:v>0.64409722222222221</c:v>
                </c:pt>
                <c:pt idx="55">
                  <c:v>0.6640625</c:v>
                </c:pt>
                <c:pt idx="56">
                  <c:v>0.63107638888888884</c:v>
                </c:pt>
                <c:pt idx="57">
                  <c:v>0.64149305555555547</c:v>
                </c:pt>
                <c:pt idx="58">
                  <c:v>0.61024305555555547</c:v>
                </c:pt>
                <c:pt idx="59">
                  <c:v>0.58940972222222221</c:v>
                </c:pt>
                <c:pt idx="60">
                  <c:v>0.58854166666666663</c:v>
                </c:pt>
                <c:pt idx="61">
                  <c:v>0.59722222222222232</c:v>
                </c:pt>
                <c:pt idx="62">
                  <c:v>0.62934027777777779</c:v>
                </c:pt>
                <c:pt idx="63">
                  <c:v>0.63802083333333337</c:v>
                </c:pt>
                <c:pt idx="64">
                  <c:v>0.64930555555555547</c:v>
                </c:pt>
                <c:pt idx="65">
                  <c:v>0.65471603881278539</c:v>
                </c:pt>
                <c:pt idx="66">
                  <c:v>0.62801797945205473</c:v>
                </c:pt>
                <c:pt idx="67">
                  <c:v>0.60273972602739734</c:v>
                </c:pt>
                <c:pt idx="68">
                  <c:v>0.6</c:v>
                </c:pt>
                <c:pt idx="69">
                  <c:v>0.61917808219178083</c:v>
                </c:pt>
                <c:pt idx="70">
                  <c:v>0.63378995433789964</c:v>
                </c:pt>
                <c:pt idx="71">
                  <c:v>0.62557077625570778</c:v>
                </c:pt>
                <c:pt idx="72">
                  <c:v>0.62739726027397269</c:v>
                </c:pt>
                <c:pt idx="73">
                  <c:v>0.64292237442922373</c:v>
                </c:pt>
                <c:pt idx="74">
                  <c:v>0.66849315068493154</c:v>
                </c:pt>
                <c:pt idx="75">
                  <c:v>0.65936073059360722</c:v>
                </c:pt>
                <c:pt idx="76">
                  <c:v>0.67397260273972603</c:v>
                </c:pt>
                <c:pt idx="77">
                  <c:v>0.69497716894977168</c:v>
                </c:pt>
                <c:pt idx="78">
                  <c:v>0.72694063926940633</c:v>
                </c:pt>
                <c:pt idx="79">
                  <c:v>0.72146118721461183</c:v>
                </c:pt>
                <c:pt idx="80">
                  <c:v>0.69041095890410953</c:v>
                </c:pt>
                <c:pt idx="81">
                  <c:v>0.65936073059360734</c:v>
                </c:pt>
                <c:pt idx="82">
                  <c:v>0.61369863013698622</c:v>
                </c:pt>
                <c:pt idx="83">
                  <c:v>0.57808219178082199</c:v>
                </c:pt>
                <c:pt idx="84">
                  <c:v>0.56347031963470318</c:v>
                </c:pt>
                <c:pt idx="85">
                  <c:v>0.57168949771689503</c:v>
                </c:pt>
                <c:pt idx="86">
                  <c:v>0.61369863013698633</c:v>
                </c:pt>
                <c:pt idx="87">
                  <c:v>0.64566210045662098</c:v>
                </c:pt>
                <c:pt idx="88">
                  <c:v>0.68401826484018269</c:v>
                </c:pt>
                <c:pt idx="89">
                  <c:v>0.69705338670779915</c:v>
                </c:pt>
                <c:pt idx="90">
                  <c:v>0.68413333823007338</c:v>
                </c:pt>
                <c:pt idx="91">
                  <c:v>0.68990169794459344</c:v>
                </c:pt>
                <c:pt idx="92">
                  <c:v>0.68453976764968727</c:v>
                </c:pt>
                <c:pt idx="93">
                  <c:v>0.69258266309204652</c:v>
                </c:pt>
                <c:pt idx="94">
                  <c:v>0.66041108132260951</c:v>
                </c:pt>
                <c:pt idx="95">
                  <c:v>0.62377122430741727</c:v>
                </c:pt>
                <c:pt idx="96">
                  <c:v>0.58445040214477206</c:v>
                </c:pt>
                <c:pt idx="97">
                  <c:v>0.58355674709562111</c:v>
                </c:pt>
                <c:pt idx="98">
                  <c:v>0.60321715817694377</c:v>
                </c:pt>
                <c:pt idx="99">
                  <c:v>0.62466487935656834</c:v>
                </c:pt>
                <c:pt idx="100">
                  <c:v>0.6487935656836461</c:v>
                </c:pt>
                <c:pt idx="101">
                  <c:v>0.66219839142091153</c:v>
                </c:pt>
                <c:pt idx="102">
                  <c:v>0.68453976764968727</c:v>
                </c:pt>
                <c:pt idx="103">
                  <c:v>0.70151921358355673</c:v>
                </c:pt>
                <c:pt idx="104">
                  <c:v>0.70866845397676492</c:v>
                </c:pt>
                <c:pt idx="105">
                  <c:v>0.71581769436997311</c:v>
                </c:pt>
                <c:pt idx="106">
                  <c:v>0.69705093833780163</c:v>
                </c:pt>
                <c:pt idx="107">
                  <c:v>0.6791778373547811</c:v>
                </c:pt>
                <c:pt idx="108">
                  <c:v>0.66219839142091153</c:v>
                </c:pt>
                <c:pt idx="109">
                  <c:v>0.65773011617515642</c:v>
                </c:pt>
                <c:pt idx="110">
                  <c:v>0.66219839142091153</c:v>
                </c:pt>
                <c:pt idx="111">
                  <c:v>0.70509383378016077</c:v>
                </c:pt>
                <c:pt idx="112">
                  <c:v>0.73279714030384258</c:v>
                </c:pt>
                <c:pt idx="113">
                  <c:v>0.76764968722073279</c:v>
                </c:pt>
                <c:pt idx="114">
                  <c:v>0.76496872207327982</c:v>
                </c:pt>
                <c:pt idx="115">
                  <c:v>0.74709562109025907</c:v>
                </c:pt>
                <c:pt idx="116">
                  <c:v>0.7113494191242179</c:v>
                </c:pt>
                <c:pt idx="117">
                  <c:v>0.66398570151921354</c:v>
                </c:pt>
                <c:pt idx="118">
                  <c:v>0.61662198391420908</c:v>
                </c:pt>
                <c:pt idx="119">
                  <c:v>0.59249329758713143</c:v>
                </c:pt>
                <c:pt idx="120">
                  <c:v>0.59428060768543334</c:v>
                </c:pt>
                <c:pt idx="121">
                  <c:v>0.59964253798033962</c:v>
                </c:pt>
                <c:pt idx="122">
                  <c:v>0.5978552278820376</c:v>
                </c:pt>
                <c:pt idx="123">
                  <c:v>0.57640750670241292</c:v>
                </c:pt>
                <c:pt idx="124">
                  <c:v>0.58623771224307419</c:v>
                </c:pt>
                <c:pt idx="125">
                  <c:v>0.60053619302949057</c:v>
                </c:pt>
                <c:pt idx="126">
                  <c:v>0.57998212689901696</c:v>
                </c:pt>
                <c:pt idx="127">
                  <c:v>0.56657730116175153</c:v>
                </c:pt>
                <c:pt idx="128">
                  <c:v>0.55764075067024133</c:v>
                </c:pt>
                <c:pt idx="129">
                  <c:v>0.56032171581769441</c:v>
                </c:pt>
                <c:pt idx="130">
                  <c:v>0.53172475424486143</c:v>
                </c:pt>
                <c:pt idx="131">
                  <c:v>0.46916890080428958</c:v>
                </c:pt>
                <c:pt idx="132">
                  <c:v>0.45129579982126894</c:v>
                </c:pt>
                <c:pt idx="133">
                  <c:v>0.46738159070598745</c:v>
                </c:pt>
                <c:pt idx="134">
                  <c:v>0.5165326184092941</c:v>
                </c:pt>
                <c:pt idx="135">
                  <c:v>0.5165326184092941</c:v>
                </c:pt>
                <c:pt idx="136">
                  <c:v>0.53261840929401261</c:v>
                </c:pt>
                <c:pt idx="137">
                  <c:v>0.5370866845397676</c:v>
                </c:pt>
                <c:pt idx="138">
                  <c:v>0.5442359249329759</c:v>
                </c:pt>
                <c:pt idx="139">
                  <c:v>0.52278820375335122</c:v>
                </c:pt>
                <c:pt idx="140">
                  <c:v>0.5093833780160858</c:v>
                </c:pt>
                <c:pt idx="141">
                  <c:v>0.53083109919571048</c:v>
                </c:pt>
                <c:pt idx="142">
                  <c:v>0.58087578194816802</c:v>
                </c:pt>
                <c:pt idx="143">
                  <c:v>0.5701519213583558</c:v>
                </c:pt>
                <c:pt idx="144">
                  <c:v>0.56210902591599643</c:v>
                </c:pt>
                <c:pt idx="145">
                  <c:v>0.55406613047363718</c:v>
                </c:pt>
                <c:pt idx="146">
                  <c:v>0.58623771224307419</c:v>
                </c:pt>
                <c:pt idx="147">
                  <c:v>0.59338695263628238</c:v>
                </c:pt>
                <c:pt idx="148">
                  <c:v>0.58802502234137621</c:v>
                </c:pt>
                <c:pt idx="149">
                  <c:v>0.59159964253798036</c:v>
                </c:pt>
                <c:pt idx="150">
                  <c:v>0.60679177837354781</c:v>
                </c:pt>
                <c:pt idx="151">
                  <c:v>0.61751563896336015</c:v>
                </c:pt>
                <c:pt idx="152">
                  <c:v>0.60679177837354781</c:v>
                </c:pt>
                <c:pt idx="153">
                  <c:v>0.57551385165326174</c:v>
                </c:pt>
                <c:pt idx="154">
                  <c:v>0.53261840929401261</c:v>
                </c:pt>
                <c:pt idx="155">
                  <c:v>0.49865951742627351</c:v>
                </c:pt>
                <c:pt idx="156">
                  <c:v>0.51295799821268995</c:v>
                </c:pt>
                <c:pt idx="157">
                  <c:v>0.49865951742627351</c:v>
                </c:pt>
                <c:pt idx="158">
                  <c:v>0.53798033958891867</c:v>
                </c:pt>
                <c:pt idx="159">
                  <c:v>0.54512957998212686</c:v>
                </c:pt>
                <c:pt idx="160">
                  <c:v>0.57998212689901696</c:v>
                </c:pt>
                <c:pt idx="161">
                  <c:v>0.56548927021331574</c:v>
                </c:pt>
                <c:pt idx="162">
                  <c:v>0.54227794331335055</c:v>
                </c:pt>
                <c:pt idx="163">
                  <c:v>0.54288240495137041</c:v>
                </c:pt>
                <c:pt idx="164">
                  <c:v>0.53509018567639266</c:v>
                </c:pt>
                <c:pt idx="165">
                  <c:v>0.51387002652519886</c:v>
                </c:pt>
                <c:pt idx="166">
                  <c:v>0.50414412024756849</c:v>
                </c:pt>
                <c:pt idx="167">
                  <c:v>0.5083996463306808</c:v>
                </c:pt>
                <c:pt idx="168">
                  <c:v>0.54907161803713522</c:v>
                </c:pt>
                <c:pt idx="169">
                  <c:v>0.57648099027409372</c:v>
                </c:pt>
                <c:pt idx="170">
                  <c:v>0.62245800176834665</c:v>
                </c:pt>
                <c:pt idx="171">
                  <c:v>0.66047745358090182</c:v>
                </c:pt>
                <c:pt idx="172">
                  <c:v>0.68965517241379304</c:v>
                </c:pt>
                <c:pt idx="173">
                  <c:v>0.68081343943412909</c:v>
                </c:pt>
                <c:pt idx="174">
                  <c:v>0.67020335985853219</c:v>
                </c:pt>
                <c:pt idx="175">
                  <c:v>0.63837312113174183</c:v>
                </c:pt>
                <c:pt idx="176">
                  <c:v>0.63837312113174183</c:v>
                </c:pt>
                <c:pt idx="177">
                  <c:v>0.64190981432360739</c:v>
                </c:pt>
                <c:pt idx="178">
                  <c:v>0.6480990274093722</c:v>
                </c:pt>
                <c:pt idx="179">
                  <c:v>0.64190981432360739</c:v>
                </c:pt>
                <c:pt idx="180">
                  <c:v>0.66666666666666663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54-49E4-9177-C98B2FF0F53D}"/>
            </c:ext>
          </c:extLst>
        </c:ser>
        <c:ser>
          <c:idx val="1"/>
          <c:order val="1"/>
          <c:tx>
            <c:strRef>
              <c:f>Planilha7!$C$1</c:f>
              <c:strCache>
                <c:ptCount val="1"/>
                <c:pt idx="0">
                  <c:v>IPA-M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Planilha7!$A$2:$A$182</c:f>
              <c:numCache>
                <c:formatCode>[$-416]mmmm\-yy;@</c:formatCode>
                <c:ptCount val="181"/>
                <c:pt idx="0">
                  <c:v>38930</c:v>
                </c:pt>
                <c:pt idx="1">
                  <c:v>38961</c:v>
                </c:pt>
                <c:pt idx="2">
                  <c:v>38991</c:v>
                </c:pt>
                <c:pt idx="3">
                  <c:v>39022</c:v>
                </c:pt>
                <c:pt idx="4">
                  <c:v>39052</c:v>
                </c:pt>
                <c:pt idx="5">
                  <c:v>39083</c:v>
                </c:pt>
                <c:pt idx="6">
                  <c:v>39114</c:v>
                </c:pt>
                <c:pt idx="7">
                  <c:v>39142</c:v>
                </c:pt>
                <c:pt idx="8">
                  <c:v>39173</c:v>
                </c:pt>
                <c:pt idx="9">
                  <c:v>39203</c:v>
                </c:pt>
                <c:pt idx="10">
                  <c:v>39234</c:v>
                </c:pt>
                <c:pt idx="11">
                  <c:v>39264</c:v>
                </c:pt>
                <c:pt idx="12">
                  <c:v>39295</c:v>
                </c:pt>
                <c:pt idx="13">
                  <c:v>39326</c:v>
                </c:pt>
                <c:pt idx="14">
                  <c:v>39356</c:v>
                </c:pt>
                <c:pt idx="15">
                  <c:v>39387</c:v>
                </c:pt>
                <c:pt idx="16">
                  <c:v>39417</c:v>
                </c:pt>
                <c:pt idx="17">
                  <c:v>39448</c:v>
                </c:pt>
                <c:pt idx="18">
                  <c:v>39479</c:v>
                </c:pt>
                <c:pt idx="19">
                  <c:v>39508</c:v>
                </c:pt>
                <c:pt idx="20">
                  <c:v>39539</c:v>
                </c:pt>
                <c:pt idx="21">
                  <c:v>39569</c:v>
                </c:pt>
                <c:pt idx="22">
                  <c:v>39600</c:v>
                </c:pt>
                <c:pt idx="23">
                  <c:v>39630</c:v>
                </c:pt>
                <c:pt idx="24">
                  <c:v>39661</c:v>
                </c:pt>
                <c:pt idx="25">
                  <c:v>39692</c:v>
                </c:pt>
                <c:pt idx="26">
                  <c:v>39722</c:v>
                </c:pt>
                <c:pt idx="27">
                  <c:v>39753</c:v>
                </c:pt>
                <c:pt idx="28">
                  <c:v>39783</c:v>
                </c:pt>
                <c:pt idx="29">
                  <c:v>39814</c:v>
                </c:pt>
                <c:pt idx="30">
                  <c:v>39845</c:v>
                </c:pt>
                <c:pt idx="31">
                  <c:v>39873</c:v>
                </c:pt>
                <c:pt idx="32">
                  <c:v>39904</c:v>
                </c:pt>
                <c:pt idx="33">
                  <c:v>39934</c:v>
                </c:pt>
                <c:pt idx="34">
                  <c:v>39965</c:v>
                </c:pt>
                <c:pt idx="35">
                  <c:v>39995</c:v>
                </c:pt>
                <c:pt idx="36">
                  <c:v>40026</c:v>
                </c:pt>
                <c:pt idx="37">
                  <c:v>40057</c:v>
                </c:pt>
                <c:pt idx="38">
                  <c:v>40087</c:v>
                </c:pt>
                <c:pt idx="39">
                  <c:v>40118</c:v>
                </c:pt>
                <c:pt idx="40">
                  <c:v>40148</c:v>
                </c:pt>
                <c:pt idx="41">
                  <c:v>40179</c:v>
                </c:pt>
                <c:pt idx="42">
                  <c:v>40210</c:v>
                </c:pt>
                <c:pt idx="43">
                  <c:v>40238</c:v>
                </c:pt>
                <c:pt idx="44">
                  <c:v>40269</c:v>
                </c:pt>
                <c:pt idx="45">
                  <c:v>40299</c:v>
                </c:pt>
                <c:pt idx="46">
                  <c:v>40330</c:v>
                </c:pt>
                <c:pt idx="47">
                  <c:v>40360</c:v>
                </c:pt>
                <c:pt idx="48">
                  <c:v>40391</c:v>
                </c:pt>
                <c:pt idx="49">
                  <c:v>40422</c:v>
                </c:pt>
                <c:pt idx="50">
                  <c:v>40452</c:v>
                </c:pt>
                <c:pt idx="51">
                  <c:v>40483</c:v>
                </c:pt>
                <c:pt idx="52">
                  <c:v>40513</c:v>
                </c:pt>
                <c:pt idx="53">
                  <c:v>40544</c:v>
                </c:pt>
                <c:pt idx="54">
                  <c:v>40575</c:v>
                </c:pt>
                <c:pt idx="55">
                  <c:v>40603</c:v>
                </c:pt>
                <c:pt idx="56">
                  <c:v>40634</c:v>
                </c:pt>
                <c:pt idx="57">
                  <c:v>40664</c:v>
                </c:pt>
                <c:pt idx="58">
                  <c:v>40695</c:v>
                </c:pt>
                <c:pt idx="59">
                  <c:v>40725</c:v>
                </c:pt>
                <c:pt idx="60">
                  <c:v>40756</c:v>
                </c:pt>
                <c:pt idx="61">
                  <c:v>40787</c:v>
                </c:pt>
                <c:pt idx="62">
                  <c:v>40817</c:v>
                </c:pt>
                <c:pt idx="63">
                  <c:v>40848</c:v>
                </c:pt>
                <c:pt idx="64">
                  <c:v>40878</c:v>
                </c:pt>
                <c:pt idx="65">
                  <c:v>40909</c:v>
                </c:pt>
                <c:pt idx="66">
                  <c:v>40940</c:v>
                </c:pt>
                <c:pt idx="67">
                  <c:v>40969</c:v>
                </c:pt>
                <c:pt idx="68">
                  <c:v>41000</c:v>
                </c:pt>
                <c:pt idx="69">
                  <c:v>41030</c:v>
                </c:pt>
                <c:pt idx="70">
                  <c:v>41061</c:v>
                </c:pt>
                <c:pt idx="71">
                  <c:v>41091</c:v>
                </c:pt>
                <c:pt idx="72">
                  <c:v>41122</c:v>
                </c:pt>
                <c:pt idx="73">
                  <c:v>41153</c:v>
                </c:pt>
                <c:pt idx="74">
                  <c:v>41183</c:v>
                </c:pt>
                <c:pt idx="75">
                  <c:v>41214</c:v>
                </c:pt>
                <c:pt idx="76">
                  <c:v>41244</c:v>
                </c:pt>
                <c:pt idx="77">
                  <c:v>41275</c:v>
                </c:pt>
                <c:pt idx="78">
                  <c:v>41306</c:v>
                </c:pt>
                <c:pt idx="79">
                  <c:v>41334</c:v>
                </c:pt>
                <c:pt idx="80">
                  <c:v>41365</c:v>
                </c:pt>
                <c:pt idx="81">
                  <c:v>41395</c:v>
                </c:pt>
                <c:pt idx="82">
                  <c:v>41426</c:v>
                </c:pt>
                <c:pt idx="83">
                  <c:v>41456</c:v>
                </c:pt>
                <c:pt idx="84">
                  <c:v>41487</c:v>
                </c:pt>
                <c:pt idx="85">
                  <c:v>41518</c:v>
                </c:pt>
                <c:pt idx="86">
                  <c:v>41548</c:v>
                </c:pt>
                <c:pt idx="87">
                  <c:v>41579</c:v>
                </c:pt>
                <c:pt idx="88">
                  <c:v>41609</c:v>
                </c:pt>
                <c:pt idx="89">
                  <c:v>41640</c:v>
                </c:pt>
                <c:pt idx="90">
                  <c:v>41671</c:v>
                </c:pt>
                <c:pt idx="91">
                  <c:v>41699</c:v>
                </c:pt>
                <c:pt idx="92">
                  <c:v>41730</c:v>
                </c:pt>
                <c:pt idx="93">
                  <c:v>41760</c:v>
                </c:pt>
                <c:pt idx="94">
                  <c:v>41791</c:v>
                </c:pt>
                <c:pt idx="95">
                  <c:v>41821</c:v>
                </c:pt>
                <c:pt idx="96">
                  <c:v>41852</c:v>
                </c:pt>
                <c:pt idx="97">
                  <c:v>41883</c:v>
                </c:pt>
                <c:pt idx="98">
                  <c:v>41913</c:v>
                </c:pt>
                <c:pt idx="99">
                  <c:v>41944</c:v>
                </c:pt>
                <c:pt idx="100">
                  <c:v>41974</c:v>
                </c:pt>
                <c:pt idx="101">
                  <c:v>42005</c:v>
                </c:pt>
                <c:pt idx="102">
                  <c:v>42036</c:v>
                </c:pt>
                <c:pt idx="103">
                  <c:v>42064</c:v>
                </c:pt>
                <c:pt idx="104">
                  <c:v>42095</c:v>
                </c:pt>
                <c:pt idx="105">
                  <c:v>42125</c:v>
                </c:pt>
                <c:pt idx="106">
                  <c:v>42156</c:v>
                </c:pt>
                <c:pt idx="107">
                  <c:v>42186</c:v>
                </c:pt>
                <c:pt idx="108">
                  <c:v>42217</c:v>
                </c:pt>
                <c:pt idx="109">
                  <c:v>42248</c:v>
                </c:pt>
                <c:pt idx="110">
                  <c:v>42278</c:v>
                </c:pt>
                <c:pt idx="111">
                  <c:v>42309</c:v>
                </c:pt>
                <c:pt idx="112">
                  <c:v>42339</c:v>
                </c:pt>
                <c:pt idx="113">
                  <c:v>42370</c:v>
                </c:pt>
                <c:pt idx="114">
                  <c:v>42401</c:v>
                </c:pt>
                <c:pt idx="115">
                  <c:v>42430</c:v>
                </c:pt>
                <c:pt idx="116">
                  <c:v>42461</c:v>
                </c:pt>
                <c:pt idx="117">
                  <c:v>42491</c:v>
                </c:pt>
                <c:pt idx="118">
                  <c:v>42522</c:v>
                </c:pt>
                <c:pt idx="119">
                  <c:v>42552</c:v>
                </c:pt>
                <c:pt idx="120">
                  <c:v>42583</c:v>
                </c:pt>
                <c:pt idx="121">
                  <c:v>42614</c:v>
                </c:pt>
                <c:pt idx="122">
                  <c:v>42644</c:v>
                </c:pt>
                <c:pt idx="123">
                  <c:v>42675</c:v>
                </c:pt>
                <c:pt idx="124">
                  <c:v>42705</c:v>
                </c:pt>
                <c:pt idx="125">
                  <c:v>42736</c:v>
                </c:pt>
                <c:pt idx="126">
                  <c:v>42767</c:v>
                </c:pt>
                <c:pt idx="127">
                  <c:v>42795</c:v>
                </c:pt>
                <c:pt idx="128">
                  <c:v>42826</c:v>
                </c:pt>
                <c:pt idx="129">
                  <c:v>42856</c:v>
                </c:pt>
                <c:pt idx="130">
                  <c:v>42887</c:v>
                </c:pt>
                <c:pt idx="131">
                  <c:v>42917</c:v>
                </c:pt>
                <c:pt idx="132">
                  <c:v>42948</c:v>
                </c:pt>
                <c:pt idx="133">
                  <c:v>42979</c:v>
                </c:pt>
                <c:pt idx="134">
                  <c:v>43009</c:v>
                </c:pt>
                <c:pt idx="135">
                  <c:v>43040</c:v>
                </c:pt>
                <c:pt idx="136">
                  <c:v>43070</c:v>
                </c:pt>
                <c:pt idx="137">
                  <c:v>43101</c:v>
                </c:pt>
                <c:pt idx="138">
                  <c:v>43132</c:v>
                </c:pt>
                <c:pt idx="139">
                  <c:v>43160</c:v>
                </c:pt>
                <c:pt idx="140">
                  <c:v>43191</c:v>
                </c:pt>
                <c:pt idx="141">
                  <c:v>43221</c:v>
                </c:pt>
                <c:pt idx="142">
                  <c:v>43252</c:v>
                </c:pt>
                <c:pt idx="143">
                  <c:v>43282</c:v>
                </c:pt>
                <c:pt idx="144">
                  <c:v>43313</c:v>
                </c:pt>
                <c:pt idx="145">
                  <c:v>43344</c:v>
                </c:pt>
                <c:pt idx="146">
                  <c:v>43374</c:v>
                </c:pt>
                <c:pt idx="147">
                  <c:v>43405</c:v>
                </c:pt>
                <c:pt idx="148">
                  <c:v>43435</c:v>
                </c:pt>
                <c:pt idx="149">
                  <c:v>43466</c:v>
                </c:pt>
                <c:pt idx="150">
                  <c:v>43497</c:v>
                </c:pt>
                <c:pt idx="151">
                  <c:v>43525</c:v>
                </c:pt>
                <c:pt idx="152">
                  <c:v>43556</c:v>
                </c:pt>
                <c:pt idx="153">
                  <c:v>43586</c:v>
                </c:pt>
                <c:pt idx="154">
                  <c:v>43617</c:v>
                </c:pt>
                <c:pt idx="155">
                  <c:v>43647</c:v>
                </c:pt>
                <c:pt idx="156">
                  <c:v>43678</c:v>
                </c:pt>
                <c:pt idx="157">
                  <c:v>43709</c:v>
                </c:pt>
                <c:pt idx="158">
                  <c:v>43739</c:v>
                </c:pt>
                <c:pt idx="159">
                  <c:v>43770</c:v>
                </c:pt>
                <c:pt idx="160">
                  <c:v>43800</c:v>
                </c:pt>
                <c:pt idx="161">
                  <c:v>43831</c:v>
                </c:pt>
                <c:pt idx="162">
                  <c:v>43862</c:v>
                </c:pt>
                <c:pt idx="163">
                  <c:v>43891</c:v>
                </c:pt>
                <c:pt idx="164">
                  <c:v>43922</c:v>
                </c:pt>
                <c:pt idx="165">
                  <c:v>43952</c:v>
                </c:pt>
                <c:pt idx="166">
                  <c:v>43983</c:v>
                </c:pt>
                <c:pt idx="167">
                  <c:v>44013</c:v>
                </c:pt>
                <c:pt idx="168">
                  <c:v>44044</c:v>
                </c:pt>
                <c:pt idx="169">
                  <c:v>44075</c:v>
                </c:pt>
                <c:pt idx="170">
                  <c:v>44105</c:v>
                </c:pt>
                <c:pt idx="171">
                  <c:v>44136</c:v>
                </c:pt>
                <c:pt idx="172">
                  <c:v>44166</c:v>
                </c:pt>
                <c:pt idx="173">
                  <c:v>44197</c:v>
                </c:pt>
                <c:pt idx="174">
                  <c:v>44228</c:v>
                </c:pt>
                <c:pt idx="175">
                  <c:v>44256</c:v>
                </c:pt>
                <c:pt idx="176">
                  <c:v>44287</c:v>
                </c:pt>
                <c:pt idx="177">
                  <c:v>44317</c:v>
                </c:pt>
                <c:pt idx="178">
                  <c:v>44348</c:v>
                </c:pt>
                <c:pt idx="179">
                  <c:v>44378</c:v>
                </c:pt>
                <c:pt idx="180">
                  <c:v>44409</c:v>
                </c:pt>
              </c:numCache>
            </c:numRef>
          </c:cat>
          <c:val>
            <c:numRef>
              <c:f>Planilha7!$E$2:$E$182</c:f>
              <c:numCache>
                <c:formatCode>General</c:formatCode>
                <c:ptCount val="181"/>
                <c:pt idx="2" formatCode="0.0%">
                  <c:v>0.28862973760932947</c:v>
                </c:pt>
                <c:pt idx="3" formatCode="0.0%">
                  <c:v>0.30223517978620018</c:v>
                </c:pt>
                <c:pt idx="4" formatCode="0.0%">
                  <c:v>0.31486880466472306</c:v>
                </c:pt>
                <c:pt idx="5" formatCode="0.0%">
                  <c:v>0.32653061224489793</c:v>
                </c:pt>
                <c:pt idx="6" formatCode="0.0%">
                  <c:v>0.30223517978620018</c:v>
                </c:pt>
                <c:pt idx="7" formatCode="0.0%">
                  <c:v>0.29931972789115641</c:v>
                </c:pt>
                <c:pt idx="8" formatCode="0.0%">
                  <c:v>0.28668610301263359</c:v>
                </c:pt>
                <c:pt idx="9" formatCode="0.0%">
                  <c:v>0.29640427599611274</c:v>
                </c:pt>
                <c:pt idx="10" formatCode="0.0%">
                  <c:v>0.30709426627793973</c:v>
                </c:pt>
                <c:pt idx="11" formatCode="0.0%">
                  <c:v>0.31098153547133139</c:v>
                </c:pt>
                <c:pt idx="12" formatCode="0.0%">
                  <c:v>0.32361516034985421</c:v>
                </c:pt>
                <c:pt idx="13" formatCode="0.0%">
                  <c:v>0.32750242954324588</c:v>
                </c:pt>
                <c:pt idx="14" formatCode="0.0%">
                  <c:v>0.3304178814382896</c:v>
                </c:pt>
                <c:pt idx="15" formatCode="0.0%">
                  <c:v>0.32264334305150633</c:v>
                </c:pt>
                <c:pt idx="16" formatCode="0.0%">
                  <c:v>0.31875607385811472</c:v>
                </c:pt>
                <c:pt idx="17" formatCode="0.0%">
                  <c:v>0.35568513119533529</c:v>
                </c:pt>
                <c:pt idx="18" formatCode="0.0%">
                  <c:v>0.40233236151603502</c:v>
                </c:pt>
                <c:pt idx="19" formatCode="0.0%">
                  <c:v>0.44509232264334314</c:v>
                </c:pt>
                <c:pt idx="20" formatCode="0.0%">
                  <c:v>0.45675413022351802</c:v>
                </c:pt>
                <c:pt idx="21" formatCode="0.0%">
                  <c:v>0.46258503401360546</c:v>
                </c:pt>
                <c:pt idx="22" formatCode="0.0%">
                  <c:v>0.47619047619047622</c:v>
                </c:pt>
                <c:pt idx="23" formatCode="0.0%">
                  <c:v>0.49854227405247814</c:v>
                </c:pt>
                <c:pt idx="24" formatCode="0.0%">
                  <c:v>0.49951409135082603</c:v>
                </c:pt>
                <c:pt idx="25" formatCode="0.0%">
                  <c:v>0.50242954324586975</c:v>
                </c:pt>
                <c:pt idx="26" formatCode="0.0%">
                  <c:v>0.50631681243926141</c:v>
                </c:pt>
                <c:pt idx="27" formatCode="0.0%">
                  <c:v>0.51020408163265307</c:v>
                </c:pt>
                <c:pt idx="28" formatCode="0.0%">
                  <c:v>0.46647230320699706</c:v>
                </c:pt>
                <c:pt idx="29" formatCode="0.0%">
                  <c:v>0.39650145772594753</c:v>
                </c:pt>
                <c:pt idx="30" formatCode="0.0%">
                  <c:v>0.36151603498542273</c:v>
                </c:pt>
                <c:pt idx="31" formatCode="0.0%">
                  <c:v>0.34693877551020408</c:v>
                </c:pt>
                <c:pt idx="32" formatCode="0.0%">
                  <c:v>0.33916423712342086</c:v>
                </c:pt>
                <c:pt idx="33" formatCode="0.0%">
                  <c:v>0.29834791059280857</c:v>
                </c:pt>
                <c:pt idx="34" formatCode="0.0%">
                  <c:v>0.29057337220602525</c:v>
                </c:pt>
                <c:pt idx="35" formatCode="0.0%">
                  <c:v>0.26724975704567538</c:v>
                </c:pt>
                <c:pt idx="36" formatCode="0.0%">
                  <c:v>0.26433430515063167</c:v>
                </c:pt>
                <c:pt idx="37" formatCode="0.0%">
                  <c:v>0.27793974732750243</c:v>
                </c:pt>
                <c:pt idx="38" formatCode="0.0%">
                  <c:v>0.32069970845481049</c:v>
                </c:pt>
                <c:pt idx="39" formatCode="0.0%">
                  <c:v>0.34693877551020408</c:v>
                </c:pt>
                <c:pt idx="40" formatCode="0.0%">
                  <c:v>0.33916423712342075</c:v>
                </c:pt>
                <c:pt idx="41" formatCode="0.0%">
                  <c:v>0.33527696793002915</c:v>
                </c:pt>
                <c:pt idx="42" formatCode="0.0%">
                  <c:v>0.38386783284742471</c:v>
                </c:pt>
                <c:pt idx="43" formatCode="0.0%">
                  <c:v>0.42565597667638483</c:v>
                </c:pt>
                <c:pt idx="44" formatCode="0.0%">
                  <c:v>0.44509232264334303</c:v>
                </c:pt>
                <c:pt idx="45" formatCode="0.0%">
                  <c:v>0.43634596695821187</c:v>
                </c:pt>
                <c:pt idx="46" formatCode="0.0%">
                  <c:v>0.43731778425655982</c:v>
                </c:pt>
                <c:pt idx="47" formatCode="0.0%">
                  <c:v>0.43245869776482021</c:v>
                </c:pt>
                <c:pt idx="48" formatCode="0.0%">
                  <c:v>0.41885325558794945</c:v>
                </c:pt>
                <c:pt idx="49" formatCode="0.0%">
                  <c:v>0.39941690962099125</c:v>
                </c:pt>
                <c:pt idx="50" formatCode="0.0%">
                  <c:v>0.38775510204081631</c:v>
                </c:pt>
                <c:pt idx="51" formatCode="0.0%">
                  <c:v>0.38678328474246843</c:v>
                </c:pt>
                <c:pt idx="52" formatCode="0.0%">
                  <c:v>0.3790087463556851</c:v>
                </c:pt>
                <c:pt idx="53" formatCode="0.0%">
                  <c:v>0.40719144800777451</c:v>
                </c:pt>
                <c:pt idx="54" formatCode="0.0%">
                  <c:v>0.4334305150631681</c:v>
                </c:pt>
                <c:pt idx="55" formatCode="0.0%">
                  <c:v>0.46452866861030123</c:v>
                </c:pt>
                <c:pt idx="56" formatCode="0.0%">
                  <c:v>0.47910592808551994</c:v>
                </c:pt>
                <c:pt idx="57" formatCode="0.0%">
                  <c:v>0.45966958211856174</c:v>
                </c:pt>
                <c:pt idx="58" formatCode="0.0%">
                  <c:v>0.43245869776482021</c:v>
                </c:pt>
                <c:pt idx="59" formatCode="0.0%">
                  <c:v>0.39650145772594753</c:v>
                </c:pt>
                <c:pt idx="60" formatCode="0.0%">
                  <c:v>0.38581146744412048</c:v>
                </c:pt>
                <c:pt idx="61" formatCode="0.0%">
                  <c:v>0.38678328474246843</c:v>
                </c:pt>
                <c:pt idx="62" formatCode="0.0%">
                  <c:v>0.39358600583090375</c:v>
                </c:pt>
                <c:pt idx="63" formatCode="0.0%">
                  <c:v>0.39941690962099125</c:v>
                </c:pt>
                <c:pt idx="64" formatCode="0.0%">
                  <c:v>0.38483965014577265</c:v>
                </c:pt>
                <c:pt idx="65" formatCode="0.0%">
                  <c:v>0.37998056365403304</c:v>
                </c:pt>
                <c:pt idx="66" formatCode="0.0%">
                  <c:v>0.38386783284742471</c:v>
                </c:pt>
                <c:pt idx="67" formatCode="0.0%">
                  <c:v>0.40524781341107868</c:v>
                </c:pt>
                <c:pt idx="68" formatCode="0.0%">
                  <c:v>0.42371234207968905</c:v>
                </c:pt>
                <c:pt idx="69" formatCode="0.0%">
                  <c:v>0.44120505344995142</c:v>
                </c:pt>
                <c:pt idx="70" formatCode="0.0%">
                  <c:v>0.47035957240038878</c:v>
                </c:pt>
                <c:pt idx="71" formatCode="0.0%">
                  <c:v>0.48590864917395532</c:v>
                </c:pt>
                <c:pt idx="72" formatCode="0.0%">
                  <c:v>0.48882410106899904</c:v>
                </c:pt>
                <c:pt idx="73" formatCode="0.0%">
                  <c:v>0.47327502429543244</c:v>
                </c:pt>
                <c:pt idx="74" formatCode="0.0%">
                  <c:v>0.45189504373177841</c:v>
                </c:pt>
                <c:pt idx="75" formatCode="0.0%">
                  <c:v>0.43731778425655971</c:v>
                </c:pt>
                <c:pt idx="76" formatCode="0.0%">
                  <c:v>0.44023323615160354</c:v>
                </c:pt>
                <c:pt idx="77" formatCode="0.0%">
                  <c:v>0.45092322643343047</c:v>
                </c:pt>
                <c:pt idx="78" formatCode="0.0%">
                  <c:v>0.49076773566569482</c:v>
                </c:pt>
                <c:pt idx="79" formatCode="0.0%">
                  <c:v>0.48785228377065115</c:v>
                </c:pt>
                <c:pt idx="80" formatCode="0.0%">
                  <c:v>0.48493683187560738</c:v>
                </c:pt>
                <c:pt idx="81" formatCode="0.0%">
                  <c:v>0.43634596695821187</c:v>
                </c:pt>
                <c:pt idx="82" formatCode="0.0%">
                  <c:v>0.4178814382896015</c:v>
                </c:pt>
                <c:pt idx="83" formatCode="0.0%">
                  <c:v>0.41885325558794956</c:v>
                </c:pt>
                <c:pt idx="84" formatCode="0.0%">
                  <c:v>0.44897959183673475</c:v>
                </c:pt>
                <c:pt idx="85" formatCode="0.0%">
                  <c:v>0.51020408163265307</c:v>
                </c:pt>
                <c:pt idx="86" formatCode="0.0%">
                  <c:v>0.53061224489795922</c:v>
                </c:pt>
                <c:pt idx="87" formatCode="0.0%">
                  <c:v>0.50242954324586986</c:v>
                </c:pt>
                <c:pt idx="88" formatCode="0.0%">
                  <c:v>0.45966958211856168</c:v>
                </c:pt>
                <c:pt idx="89" formatCode="0.0%">
                  <c:v>0.4528668610301263</c:v>
                </c:pt>
                <c:pt idx="90" formatCode="0.0%">
                  <c:v>0.50340136054421769</c:v>
                </c:pt>
                <c:pt idx="91" formatCode="0.0%">
                  <c:v>0.51700680272108845</c:v>
                </c:pt>
                <c:pt idx="92" formatCode="0.0%">
                  <c:v>0.51020408163265307</c:v>
                </c:pt>
                <c:pt idx="93" formatCode="0.0%">
                  <c:v>0.44703595724003886</c:v>
                </c:pt>
                <c:pt idx="94" formatCode="0.0%">
                  <c:v>0.39164237123420792</c:v>
                </c:pt>
                <c:pt idx="95" formatCode="0.0%">
                  <c:v>0.34207968901846453</c:v>
                </c:pt>
                <c:pt idx="96" formatCode="0.0%">
                  <c:v>0.33819241982507292</c:v>
                </c:pt>
                <c:pt idx="97" formatCode="0.0%">
                  <c:v>0.36540330417881445</c:v>
                </c:pt>
                <c:pt idx="98" formatCode="0.0%">
                  <c:v>0.40816326530612246</c:v>
                </c:pt>
                <c:pt idx="99" formatCode="0.0%">
                  <c:v>0.44897959183673475</c:v>
                </c:pt>
                <c:pt idx="100" formatCode="0.0%">
                  <c:v>0.45189504373177841</c:v>
                </c:pt>
                <c:pt idx="101" formatCode="0.0%">
                  <c:v>0.46744412050534501</c:v>
                </c:pt>
                <c:pt idx="102" formatCode="0.0%">
                  <c:v>0.47910592808551994</c:v>
                </c:pt>
                <c:pt idx="103" formatCode="0.0%">
                  <c:v>0.51992225461613206</c:v>
                </c:pt>
                <c:pt idx="104" formatCode="0.0%">
                  <c:v>0.54130223517978626</c:v>
                </c:pt>
                <c:pt idx="105" formatCode="0.0%">
                  <c:v>0.52575315840621961</c:v>
                </c:pt>
                <c:pt idx="106" formatCode="0.0%">
                  <c:v>0.49173955296404276</c:v>
                </c:pt>
                <c:pt idx="107" formatCode="0.0%">
                  <c:v>0.44606413994169092</c:v>
                </c:pt>
                <c:pt idx="108" formatCode="0.0%">
                  <c:v>0.41982507288629739</c:v>
                </c:pt>
                <c:pt idx="109" formatCode="0.0%">
                  <c:v>0.43731778425655982</c:v>
                </c:pt>
                <c:pt idx="110" formatCode="0.0%">
                  <c:v>0.4829931972789116</c:v>
                </c:pt>
                <c:pt idx="111" formatCode="0.0%">
                  <c:v>0.5374149659863946</c:v>
                </c:pt>
                <c:pt idx="112" formatCode="0.0%">
                  <c:v>0.51311953352769679</c:v>
                </c:pt>
                <c:pt idx="113" formatCode="0.0%">
                  <c:v>0.51020408163265307</c:v>
                </c:pt>
                <c:pt idx="114" formatCode="0.0%">
                  <c:v>0.50826044703595719</c:v>
                </c:pt>
                <c:pt idx="115" formatCode="0.0%">
                  <c:v>0.53449951409135077</c:v>
                </c:pt>
                <c:pt idx="116" formatCode="0.0%">
                  <c:v>0.48202137998056366</c:v>
                </c:pt>
                <c:pt idx="117" formatCode="0.0%">
                  <c:v>0.43245869776482021</c:v>
                </c:pt>
                <c:pt idx="118" formatCode="0.0%">
                  <c:v>0.41205053449951407</c:v>
                </c:pt>
                <c:pt idx="119" formatCode="0.0%">
                  <c:v>0.42954324586977649</c:v>
                </c:pt>
                <c:pt idx="120" formatCode="0.0%">
                  <c:v>0.4334305150631681</c:v>
                </c:pt>
                <c:pt idx="121" formatCode="0.0%">
                  <c:v>0.41010689990281829</c:v>
                </c:pt>
                <c:pt idx="122" formatCode="0.0%">
                  <c:v>0.37609329446064138</c:v>
                </c:pt>
                <c:pt idx="123" formatCode="0.0%">
                  <c:v>0.35762876579203112</c:v>
                </c:pt>
                <c:pt idx="124" formatCode="0.0%">
                  <c:v>0.36831875607385811</c:v>
                </c:pt>
                <c:pt idx="125" formatCode="0.0%">
                  <c:v>0.42954324586977649</c:v>
                </c:pt>
                <c:pt idx="126" formatCode="0.0%">
                  <c:v>0.4927113702623907</c:v>
                </c:pt>
                <c:pt idx="127" formatCode="0.0%">
                  <c:v>0.5179786200194364</c:v>
                </c:pt>
                <c:pt idx="128" formatCode="0.0%">
                  <c:v>0.49271137026239065</c:v>
                </c:pt>
                <c:pt idx="129" formatCode="0.0%">
                  <c:v>0.44509232264334314</c:v>
                </c:pt>
                <c:pt idx="130" formatCode="0.0%">
                  <c:v>0.3984450923226433</c:v>
                </c:pt>
                <c:pt idx="131" formatCode="0.0%">
                  <c:v>0.36831875607385811</c:v>
                </c:pt>
                <c:pt idx="132" formatCode="0.0%">
                  <c:v>0.36345966958211856</c:v>
                </c:pt>
                <c:pt idx="133" formatCode="0.0%">
                  <c:v>0.37123420796890177</c:v>
                </c:pt>
                <c:pt idx="134" formatCode="0.0%">
                  <c:v>0.38678328474246843</c:v>
                </c:pt>
                <c:pt idx="135" formatCode="0.0%">
                  <c:v>0.41496598639455784</c:v>
                </c:pt>
                <c:pt idx="136" formatCode="0.0%">
                  <c:v>0.44703595724003886</c:v>
                </c:pt>
                <c:pt idx="137" formatCode="0.0%">
                  <c:v>0.47133138969873661</c:v>
                </c:pt>
                <c:pt idx="138" formatCode="0.0%">
                  <c:v>0.49659863945578225</c:v>
                </c:pt>
                <c:pt idx="139" formatCode="0.0%">
                  <c:v>0.51700680272108845</c:v>
                </c:pt>
                <c:pt idx="140" formatCode="0.0%">
                  <c:v>0.52478134110787167</c:v>
                </c:pt>
                <c:pt idx="141" formatCode="0.0%">
                  <c:v>0.50728862973760924</c:v>
                </c:pt>
                <c:pt idx="142" formatCode="0.0%">
                  <c:v>0.53547133138969871</c:v>
                </c:pt>
                <c:pt idx="143" formatCode="0.0%">
                  <c:v>0.56268221574344024</c:v>
                </c:pt>
                <c:pt idx="144" formatCode="0.0%">
                  <c:v>0.59475218658892126</c:v>
                </c:pt>
                <c:pt idx="145" formatCode="0.0%">
                  <c:v>0.58989310009718177</c:v>
                </c:pt>
                <c:pt idx="146" formatCode="0.0%">
                  <c:v>0.58017492711370267</c:v>
                </c:pt>
                <c:pt idx="147" formatCode="0.0%">
                  <c:v>0.52964042759961127</c:v>
                </c:pt>
                <c:pt idx="148" formatCode="0.0%">
                  <c:v>0.46064139941690962</c:v>
                </c:pt>
                <c:pt idx="149" formatCode="0.0%">
                  <c:v>0.41982507288629739</c:v>
                </c:pt>
                <c:pt idx="150" formatCode="0.0%">
                  <c:v>0.41885325558794945</c:v>
                </c:pt>
                <c:pt idx="151" formatCode="0.0%">
                  <c:v>0.4480077745383868</c:v>
                </c:pt>
                <c:pt idx="152" formatCode="0.0%">
                  <c:v>0.46841593780369289</c:v>
                </c:pt>
                <c:pt idx="153" formatCode="0.0%">
                  <c:v>0.47910592808551994</c:v>
                </c:pt>
                <c:pt idx="154" formatCode="0.0%">
                  <c:v>0.46452866861030134</c:v>
                </c:pt>
                <c:pt idx="155" formatCode="0.0%">
                  <c:v>0.41496598639455784</c:v>
                </c:pt>
                <c:pt idx="156" formatCode="0.0%">
                  <c:v>0.3595724003887269</c:v>
                </c:pt>
                <c:pt idx="157" formatCode="0.0%">
                  <c:v>0.37317784256559766</c:v>
                </c:pt>
                <c:pt idx="158" formatCode="0.0%">
                  <c:v>0.40621963070942663</c:v>
                </c:pt>
                <c:pt idx="159" formatCode="0.0%">
                  <c:v>0.44412050534499509</c:v>
                </c:pt>
                <c:pt idx="160" formatCode="0.0%">
                  <c:v>0.4334305150631681</c:v>
                </c:pt>
                <c:pt idx="161" formatCode="0.0%">
                  <c:v>0.44509232264334303</c:v>
                </c:pt>
                <c:pt idx="162" formatCode="0.0%">
                  <c:v>0.48396501457725954</c:v>
                </c:pt>
                <c:pt idx="163" formatCode="0.0%">
                  <c:v>0.53644314868804666</c:v>
                </c:pt>
                <c:pt idx="164" formatCode="0.0%">
                  <c:v>0.57531584062196306</c:v>
                </c:pt>
                <c:pt idx="165" formatCode="0.0%">
                  <c:v>0.57531584062196306</c:v>
                </c:pt>
                <c:pt idx="166" formatCode="0.0%">
                  <c:v>0.57045675413022356</c:v>
                </c:pt>
                <c:pt idx="167" formatCode="0.0%">
                  <c:v>0.54907677356656948</c:v>
                </c:pt>
                <c:pt idx="168" formatCode="0.0%">
                  <c:v>0.58211856171039844</c:v>
                </c:pt>
                <c:pt idx="169" formatCode="0.0%">
                  <c:v>0.63168124392614189</c:v>
                </c:pt>
                <c:pt idx="170" formatCode="0.0%">
                  <c:v>0.70456754130223509</c:v>
                </c:pt>
                <c:pt idx="171" formatCode="0.0%">
                  <c:v>0.73469387755102045</c:v>
                </c:pt>
                <c:pt idx="172" formatCode="0.0%">
                  <c:v>0.70651117589893098</c:v>
                </c:pt>
                <c:pt idx="173" formatCode="0.0%">
                  <c:v>0.67930029154518945</c:v>
                </c:pt>
                <c:pt idx="174" formatCode="0.0%">
                  <c:v>0.6754130223517979</c:v>
                </c:pt>
                <c:pt idx="175" formatCode="0.0%">
                  <c:v>0.6948493683187561</c:v>
                </c:pt>
                <c:pt idx="176" formatCode="0.0%">
                  <c:v>0.69873663751214765</c:v>
                </c:pt>
                <c:pt idx="177" formatCode="0.0%">
                  <c:v>0.67930029154518945</c:v>
                </c:pt>
                <c:pt idx="178" formatCode="0.0%">
                  <c:v>0.6608357628765793</c:v>
                </c:pt>
                <c:pt idx="179" formatCode="0.0%">
                  <c:v>0.63459669582118561</c:v>
                </c:pt>
                <c:pt idx="180" formatCode="0.0%">
                  <c:v>0.63362487852283766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54-49E4-9177-C98B2FF0F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515432"/>
        <c:axId val="607514648"/>
      </c:lineChart>
      <c:dateAx>
        <c:axId val="607515432"/>
        <c:scaling>
          <c:orientation val="minMax"/>
          <c:min val="40756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4648"/>
        <c:crosses val="autoZero"/>
        <c:auto val="1"/>
        <c:lblOffset val="100"/>
        <c:baseTimeUnit val="months"/>
        <c:majorUnit val="12"/>
        <c:majorTimeUnit val="months"/>
      </c:dateAx>
      <c:valAx>
        <c:axId val="607514648"/>
        <c:scaling>
          <c:orientation val="minMax"/>
          <c:max val="0.8"/>
          <c:min val="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99859459533215"/>
          <c:y val="0.159055751721668"/>
          <c:w val="0.34616890780954718"/>
          <c:h val="4.3098393164138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Inércia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Inflacionária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 (Trimestral)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889084507042253E-2"/>
          <c:y val="0.18864143033310787"/>
          <c:w val="0.86997218891340311"/>
          <c:h val="0.70219112489833269"/>
        </c:manualLayout>
      </c:layout>
      <c:lineChart>
        <c:grouping val="standard"/>
        <c:varyColors val="0"/>
        <c:ser>
          <c:idx val="0"/>
          <c:order val="0"/>
          <c:tx>
            <c:strRef>
              <c:f>Indicadores!$B$2</c:f>
              <c:strCache>
                <c:ptCount val="1"/>
                <c:pt idx="0">
                  <c:v>Inércia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Indicadores!$A$3:$A$51</c:f>
              <c:numCache>
                <c:formatCode>mmm\-yy</c:formatCode>
                <c:ptCount val="49"/>
                <c:pt idx="0">
                  <c:v>40057</c:v>
                </c:pt>
                <c:pt idx="1">
                  <c:v>40148</c:v>
                </c:pt>
                <c:pt idx="2">
                  <c:v>40238</c:v>
                </c:pt>
                <c:pt idx="3">
                  <c:v>40330</c:v>
                </c:pt>
                <c:pt idx="4">
                  <c:v>40422</c:v>
                </c:pt>
                <c:pt idx="5">
                  <c:v>40513</c:v>
                </c:pt>
                <c:pt idx="6">
                  <c:v>40603</c:v>
                </c:pt>
                <c:pt idx="7">
                  <c:v>40695</c:v>
                </c:pt>
                <c:pt idx="8">
                  <c:v>40787</c:v>
                </c:pt>
                <c:pt idx="9">
                  <c:v>40878</c:v>
                </c:pt>
                <c:pt idx="10">
                  <c:v>40969</c:v>
                </c:pt>
                <c:pt idx="11">
                  <c:v>41061</c:v>
                </c:pt>
                <c:pt idx="12">
                  <c:v>41153</c:v>
                </c:pt>
                <c:pt idx="13">
                  <c:v>41244</c:v>
                </c:pt>
                <c:pt idx="14">
                  <c:v>41334</c:v>
                </c:pt>
                <c:pt idx="15">
                  <c:v>41426</c:v>
                </c:pt>
                <c:pt idx="16">
                  <c:v>41518</c:v>
                </c:pt>
                <c:pt idx="17">
                  <c:v>41609</c:v>
                </c:pt>
                <c:pt idx="18">
                  <c:v>41699</c:v>
                </c:pt>
                <c:pt idx="19">
                  <c:v>41791</c:v>
                </c:pt>
                <c:pt idx="20">
                  <c:v>41883</c:v>
                </c:pt>
                <c:pt idx="21">
                  <c:v>41974</c:v>
                </c:pt>
                <c:pt idx="22">
                  <c:v>42064</c:v>
                </c:pt>
                <c:pt idx="23">
                  <c:v>42156</c:v>
                </c:pt>
                <c:pt idx="24">
                  <c:v>42248</c:v>
                </c:pt>
                <c:pt idx="25">
                  <c:v>42339</c:v>
                </c:pt>
                <c:pt idx="26">
                  <c:v>42430</c:v>
                </c:pt>
                <c:pt idx="27">
                  <c:v>42522</c:v>
                </c:pt>
                <c:pt idx="28">
                  <c:v>42614</c:v>
                </c:pt>
                <c:pt idx="29">
                  <c:v>42705</c:v>
                </c:pt>
                <c:pt idx="30">
                  <c:v>42795</c:v>
                </c:pt>
                <c:pt idx="31">
                  <c:v>42887</c:v>
                </c:pt>
                <c:pt idx="32">
                  <c:v>42979</c:v>
                </c:pt>
                <c:pt idx="33">
                  <c:v>43070</c:v>
                </c:pt>
                <c:pt idx="34">
                  <c:v>43160</c:v>
                </c:pt>
                <c:pt idx="35">
                  <c:v>43252</c:v>
                </c:pt>
                <c:pt idx="36">
                  <c:v>43344</c:v>
                </c:pt>
                <c:pt idx="37">
                  <c:v>43435</c:v>
                </c:pt>
                <c:pt idx="38">
                  <c:v>43525</c:v>
                </c:pt>
                <c:pt idx="39">
                  <c:v>43617</c:v>
                </c:pt>
                <c:pt idx="40">
                  <c:v>43709</c:v>
                </c:pt>
                <c:pt idx="41">
                  <c:v>43800</c:v>
                </c:pt>
                <c:pt idx="42">
                  <c:v>43891</c:v>
                </c:pt>
                <c:pt idx="43">
                  <c:v>43983</c:v>
                </c:pt>
                <c:pt idx="44">
                  <c:v>44075</c:v>
                </c:pt>
                <c:pt idx="45">
                  <c:v>44166</c:v>
                </c:pt>
                <c:pt idx="46">
                  <c:v>44256</c:v>
                </c:pt>
                <c:pt idx="47">
                  <c:v>44348</c:v>
                </c:pt>
                <c:pt idx="48">
                  <c:v>44440</c:v>
                </c:pt>
              </c:numCache>
            </c:numRef>
          </c:cat>
          <c:val>
            <c:numRef>
              <c:f>Indicadores!$B$3:$B$51</c:f>
              <c:numCache>
                <c:formatCode>General</c:formatCode>
                <c:ptCount val="49"/>
                <c:pt idx="0">
                  <c:v>-0.117690055090277</c:v>
                </c:pt>
                <c:pt idx="1">
                  <c:v>0.161166765416381</c:v>
                </c:pt>
                <c:pt idx="2">
                  <c:v>3.76628766814208E-2</c:v>
                </c:pt>
                <c:pt idx="3">
                  <c:v>-7.7341863702235503E-2</c:v>
                </c:pt>
                <c:pt idx="4">
                  <c:v>-2.4465937657134298E-2</c:v>
                </c:pt>
                <c:pt idx="5">
                  <c:v>-9.9367534522963805E-3</c:v>
                </c:pt>
                <c:pt idx="6">
                  <c:v>0.37942148319869201</c:v>
                </c:pt>
                <c:pt idx="7">
                  <c:v>0.293865460561122</c:v>
                </c:pt>
                <c:pt idx="8">
                  <c:v>0.17261563541529501</c:v>
                </c:pt>
                <c:pt idx="9">
                  <c:v>0.165659817156702</c:v>
                </c:pt>
                <c:pt idx="10">
                  <c:v>0.18125887032278601</c:v>
                </c:pt>
                <c:pt idx="11">
                  <c:v>0.193658248744043</c:v>
                </c:pt>
                <c:pt idx="12">
                  <c:v>0.20099057491852201</c:v>
                </c:pt>
                <c:pt idx="13">
                  <c:v>0.14221951898618099</c:v>
                </c:pt>
                <c:pt idx="14">
                  <c:v>0.171678822856353</c:v>
                </c:pt>
                <c:pt idx="15">
                  <c:v>0.121230249243076</c:v>
                </c:pt>
                <c:pt idx="16">
                  <c:v>0.31919919652746298</c:v>
                </c:pt>
                <c:pt idx="17">
                  <c:v>0.21954377124140301</c:v>
                </c:pt>
                <c:pt idx="18">
                  <c:v>0.23156538892600101</c:v>
                </c:pt>
                <c:pt idx="19">
                  <c:v>0.20502436627815299</c:v>
                </c:pt>
                <c:pt idx="20">
                  <c:v>0.20714553310369899</c:v>
                </c:pt>
                <c:pt idx="21">
                  <c:v>0.19616641569773699</c:v>
                </c:pt>
                <c:pt idx="22">
                  <c:v>0.23469999999999999</c:v>
                </c:pt>
                <c:pt idx="23">
                  <c:v>0.298181641556726</c:v>
                </c:pt>
                <c:pt idx="24">
                  <c:v>0.23329887687854101</c:v>
                </c:pt>
                <c:pt idx="25">
                  <c:v>0.27463219482769602</c:v>
                </c:pt>
                <c:pt idx="26">
                  <c:v>0.30575559830584098</c:v>
                </c:pt>
                <c:pt idx="27">
                  <c:v>0.28923230765406099</c:v>
                </c:pt>
                <c:pt idx="28">
                  <c:v>0.28253820228013599</c:v>
                </c:pt>
                <c:pt idx="29">
                  <c:v>0.28873209412168999</c:v>
                </c:pt>
                <c:pt idx="30">
                  <c:v>0.27622795059389199</c:v>
                </c:pt>
                <c:pt idx="31">
                  <c:v>0.29219672559660198</c:v>
                </c:pt>
                <c:pt idx="32">
                  <c:v>0.28282266901049202</c:v>
                </c:pt>
                <c:pt idx="33">
                  <c:v>0.266542595892163</c:v>
                </c:pt>
                <c:pt idx="34">
                  <c:v>0.266980315895545</c:v>
                </c:pt>
                <c:pt idx="35">
                  <c:v>0.25717268274569899</c:v>
                </c:pt>
                <c:pt idx="36">
                  <c:v>0.25456582612401901</c:v>
                </c:pt>
                <c:pt idx="37">
                  <c:v>0.25748036138401798</c:v>
                </c:pt>
                <c:pt idx="38">
                  <c:v>0.247141289387737</c:v>
                </c:pt>
                <c:pt idx="39">
                  <c:v>0.24684882872455199</c:v>
                </c:pt>
                <c:pt idx="40">
                  <c:v>0.25184676976023201</c:v>
                </c:pt>
                <c:pt idx="41">
                  <c:v>0.238064220128094</c:v>
                </c:pt>
                <c:pt idx="42">
                  <c:v>0.231074743025901</c:v>
                </c:pt>
                <c:pt idx="43">
                  <c:v>0.24578602577025699</c:v>
                </c:pt>
                <c:pt idx="44">
                  <c:v>0.23939422508349001</c:v>
                </c:pt>
                <c:pt idx="45">
                  <c:v>0.27327795843762298</c:v>
                </c:pt>
                <c:pt idx="46">
                  <c:v>0.27423681447699699</c:v>
                </c:pt>
                <c:pt idx="47">
                  <c:v>0.26622796366165902</c:v>
                </c:pt>
                <c:pt idx="48">
                  <c:v>0.31149740726024999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C3-417A-9FEA-80926D919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516216"/>
        <c:axId val="607517000"/>
      </c:lineChart>
      <c:dateAx>
        <c:axId val="607516216"/>
        <c:scaling>
          <c:orientation val="minMax"/>
          <c:min val="4188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7000"/>
        <c:crosses val="autoZero"/>
        <c:auto val="1"/>
        <c:lblOffset val="100"/>
        <c:baseTimeUnit val="months"/>
        <c:majorUnit val="8"/>
        <c:majorTimeUnit val="months"/>
      </c:dateAx>
      <c:valAx>
        <c:axId val="607517000"/>
        <c:scaling>
          <c:orientation val="minMax"/>
          <c:max val="0.35000000000000003"/>
          <c:min val="0.15000000000000002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IPCA: Focus 2022 e 2023</a:t>
            </a:r>
          </a:p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Média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Diária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- %)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30577427821522E-2"/>
          <c:y val="0.18426580224480488"/>
          <c:w val="0.83748556430446197"/>
          <c:h val="0.70627808810223502"/>
        </c:manualLayout>
      </c:layout>
      <c:lineChart>
        <c:grouping val="standard"/>
        <c:varyColors val="0"/>
        <c:ser>
          <c:idx val="0"/>
          <c:order val="0"/>
          <c:tx>
            <c:v>&lt;= 2022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IPCA!$A$3:$A$181</c:f>
              <c:numCache>
                <c:formatCode>m/d/yyyy</c:formatCode>
                <c:ptCount val="179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44228</c:v>
                </c:pt>
                <c:pt idx="21">
                  <c:v>44229</c:v>
                </c:pt>
                <c:pt idx="22">
                  <c:v>44230</c:v>
                </c:pt>
                <c:pt idx="23">
                  <c:v>44231</c:v>
                </c:pt>
                <c:pt idx="24">
                  <c:v>44232</c:v>
                </c:pt>
                <c:pt idx="25">
                  <c:v>44235</c:v>
                </c:pt>
                <c:pt idx="26">
                  <c:v>44236</c:v>
                </c:pt>
                <c:pt idx="27">
                  <c:v>44237</c:v>
                </c:pt>
                <c:pt idx="28">
                  <c:v>44238</c:v>
                </c:pt>
                <c:pt idx="29">
                  <c:v>44239</c:v>
                </c:pt>
                <c:pt idx="30">
                  <c:v>44244</c:v>
                </c:pt>
                <c:pt idx="31">
                  <c:v>44245</c:v>
                </c:pt>
                <c:pt idx="32">
                  <c:v>44246</c:v>
                </c:pt>
                <c:pt idx="33">
                  <c:v>44249</c:v>
                </c:pt>
                <c:pt idx="34">
                  <c:v>44250</c:v>
                </c:pt>
                <c:pt idx="35">
                  <c:v>44251</c:v>
                </c:pt>
                <c:pt idx="36">
                  <c:v>44252</c:v>
                </c:pt>
                <c:pt idx="37">
                  <c:v>44253</c:v>
                </c:pt>
                <c:pt idx="38">
                  <c:v>44256</c:v>
                </c:pt>
                <c:pt idx="39">
                  <c:v>44257</c:v>
                </c:pt>
                <c:pt idx="40">
                  <c:v>44258</c:v>
                </c:pt>
                <c:pt idx="41">
                  <c:v>44259</c:v>
                </c:pt>
                <c:pt idx="42">
                  <c:v>44260</c:v>
                </c:pt>
                <c:pt idx="43">
                  <c:v>44263</c:v>
                </c:pt>
                <c:pt idx="44">
                  <c:v>44264</c:v>
                </c:pt>
                <c:pt idx="45">
                  <c:v>44265</c:v>
                </c:pt>
                <c:pt idx="46">
                  <c:v>44266</c:v>
                </c:pt>
                <c:pt idx="47">
                  <c:v>44267</c:v>
                </c:pt>
                <c:pt idx="48">
                  <c:v>44270</c:v>
                </c:pt>
                <c:pt idx="49">
                  <c:v>44271</c:v>
                </c:pt>
                <c:pt idx="50">
                  <c:v>44272</c:v>
                </c:pt>
                <c:pt idx="51">
                  <c:v>44273</c:v>
                </c:pt>
                <c:pt idx="52">
                  <c:v>44274</c:v>
                </c:pt>
                <c:pt idx="53">
                  <c:v>44277</c:v>
                </c:pt>
                <c:pt idx="54">
                  <c:v>44278</c:v>
                </c:pt>
                <c:pt idx="55">
                  <c:v>44279</c:v>
                </c:pt>
                <c:pt idx="56">
                  <c:v>44280</c:v>
                </c:pt>
                <c:pt idx="57">
                  <c:v>44281</c:v>
                </c:pt>
                <c:pt idx="58">
                  <c:v>44284</c:v>
                </c:pt>
                <c:pt idx="59">
                  <c:v>44285</c:v>
                </c:pt>
                <c:pt idx="60">
                  <c:v>44286</c:v>
                </c:pt>
                <c:pt idx="61">
                  <c:v>44287</c:v>
                </c:pt>
                <c:pt idx="62">
                  <c:v>44291</c:v>
                </c:pt>
                <c:pt idx="63">
                  <c:v>44292</c:v>
                </c:pt>
                <c:pt idx="64">
                  <c:v>44293</c:v>
                </c:pt>
                <c:pt idx="65">
                  <c:v>44294</c:v>
                </c:pt>
                <c:pt idx="66">
                  <c:v>44295</c:v>
                </c:pt>
                <c:pt idx="67">
                  <c:v>44298</c:v>
                </c:pt>
                <c:pt idx="68">
                  <c:v>44299</c:v>
                </c:pt>
                <c:pt idx="69">
                  <c:v>44300</c:v>
                </c:pt>
                <c:pt idx="70">
                  <c:v>44301</c:v>
                </c:pt>
                <c:pt idx="71">
                  <c:v>44302</c:v>
                </c:pt>
                <c:pt idx="72">
                  <c:v>44305</c:v>
                </c:pt>
                <c:pt idx="73">
                  <c:v>44306</c:v>
                </c:pt>
                <c:pt idx="74">
                  <c:v>44308</c:v>
                </c:pt>
                <c:pt idx="75">
                  <c:v>44309</c:v>
                </c:pt>
                <c:pt idx="76">
                  <c:v>44312</c:v>
                </c:pt>
                <c:pt idx="77">
                  <c:v>44313</c:v>
                </c:pt>
                <c:pt idx="78">
                  <c:v>44314</c:v>
                </c:pt>
                <c:pt idx="79">
                  <c:v>44315</c:v>
                </c:pt>
                <c:pt idx="80">
                  <c:v>44316</c:v>
                </c:pt>
                <c:pt idx="81">
                  <c:v>44319</c:v>
                </c:pt>
                <c:pt idx="82">
                  <c:v>44320</c:v>
                </c:pt>
                <c:pt idx="83">
                  <c:v>44321</c:v>
                </c:pt>
                <c:pt idx="84">
                  <c:v>44322</c:v>
                </c:pt>
                <c:pt idx="85">
                  <c:v>44323</c:v>
                </c:pt>
                <c:pt idx="86">
                  <c:v>44326</c:v>
                </c:pt>
                <c:pt idx="87">
                  <c:v>44327</c:v>
                </c:pt>
                <c:pt idx="88">
                  <c:v>44328</c:v>
                </c:pt>
                <c:pt idx="89">
                  <c:v>44329</c:v>
                </c:pt>
                <c:pt idx="90">
                  <c:v>44330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44347</c:v>
                </c:pt>
                <c:pt idx="102">
                  <c:v>44348</c:v>
                </c:pt>
                <c:pt idx="103">
                  <c:v>44349</c:v>
                </c:pt>
                <c:pt idx="104">
                  <c:v>44351</c:v>
                </c:pt>
                <c:pt idx="105">
                  <c:v>44354</c:v>
                </c:pt>
                <c:pt idx="106">
                  <c:v>44355</c:v>
                </c:pt>
                <c:pt idx="107">
                  <c:v>44356</c:v>
                </c:pt>
                <c:pt idx="108">
                  <c:v>44357</c:v>
                </c:pt>
                <c:pt idx="109">
                  <c:v>44358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44368</c:v>
                </c:pt>
                <c:pt idx="116">
                  <c:v>44369</c:v>
                </c:pt>
                <c:pt idx="117">
                  <c:v>44370</c:v>
                </c:pt>
                <c:pt idx="118">
                  <c:v>44371</c:v>
                </c:pt>
                <c:pt idx="119">
                  <c:v>44372</c:v>
                </c:pt>
                <c:pt idx="120">
                  <c:v>44375</c:v>
                </c:pt>
                <c:pt idx="121">
                  <c:v>44376</c:v>
                </c:pt>
                <c:pt idx="122">
                  <c:v>44377</c:v>
                </c:pt>
                <c:pt idx="123">
                  <c:v>44378</c:v>
                </c:pt>
                <c:pt idx="124">
                  <c:v>44379</c:v>
                </c:pt>
                <c:pt idx="125">
                  <c:v>44382</c:v>
                </c:pt>
                <c:pt idx="126">
                  <c:v>44383</c:v>
                </c:pt>
                <c:pt idx="127">
                  <c:v>44384</c:v>
                </c:pt>
                <c:pt idx="128">
                  <c:v>44385</c:v>
                </c:pt>
                <c:pt idx="129">
                  <c:v>44386</c:v>
                </c:pt>
                <c:pt idx="130">
                  <c:v>44389</c:v>
                </c:pt>
                <c:pt idx="131">
                  <c:v>44390</c:v>
                </c:pt>
                <c:pt idx="132">
                  <c:v>44391</c:v>
                </c:pt>
                <c:pt idx="133">
                  <c:v>44392</c:v>
                </c:pt>
                <c:pt idx="134">
                  <c:v>44393</c:v>
                </c:pt>
                <c:pt idx="135">
                  <c:v>44396</c:v>
                </c:pt>
                <c:pt idx="136">
                  <c:v>44397</c:v>
                </c:pt>
                <c:pt idx="137">
                  <c:v>44398</c:v>
                </c:pt>
                <c:pt idx="138">
                  <c:v>44399</c:v>
                </c:pt>
                <c:pt idx="139">
                  <c:v>44400</c:v>
                </c:pt>
                <c:pt idx="140">
                  <c:v>44403</c:v>
                </c:pt>
                <c:pt idx="141">
                  <c:v>44404</c:v>
                </c:pt>
                <c:pt idx="142">
                  <c:v>44405</c:v>
                </c:pt>
                <c:pt idx="143">
                  <c:v>44406</c:v>
                </c:pt>
                <c:pt idx="144">
                  <c:v>44407</c:v>
                </c:pt>
                <c:pt idx="145">
                  <c:v>44410</c:v>
                </c:pt>
                <c:pt idx="146">
                  <c:v>44411</c:v>
                </c:pt>
                <c:pt idx="147">
                  <c:v>44412</c:v>
                </c:pt>
                <c:pt idx="148">
                  <c:v>44413</c:v>
                </c:pt>
                <c:pt idx="149">
                  <c:v>44414</c:v>
                </c:pt>
                <c:pt idx="150">
                  <c:v>44417</c:v>
                </c:pt>
                <c:pt idx="151">
                  <c:v>44418</c:v>
                </c:pt>
                <c:pt idx="152">
                  <c:v>44419</c:v>
                </c:pt>
                <c:pt idx="153">
                  <c:v>44420</c:v>
                </c:pt>
                <c:pt idx="154">
                  <c:v>44421</c:v>
                </c:pt>
                <c:pt idx="155">
                  <c:v>44424</c:v>
                </c:pt>
                <c:pt idx="156">
                  <c:v>44425</c:v>
                </c:pt>
                <c:pt idx="157">
                  <c:v>44426</c:v>
                </c:pt>
                <c:pt idx="158">
                  <c:v>44427</c:v>
                </c:pt>
                <c:pt idx="159">
                  <c:v>44428</c:v>
                </c:pt>
                <c:pt idx="160">
                  <c:v>44431</c:v>
                </c:pt>
                <c:pt idx="161">
                  <c:v>44432</c:v>
                </c:pt>
                <c:pt idx="162">
                  <c:v>44433</c:v>
                </c:pt>
                <c:pt idx="163">
                  <c:v>44434</c:v>
                </c:pt>
                <c:pt idx="164">
                  <c:v>44435</c:v>
                </c:pt>
                <c:pt idx="165">
                  <c:v>44438</c:v>
                </c:pt>
                <c:pt idx="166">
                  <c:v>44439</c:v>
                </c:pt>
                <c:pt idx="167">
                  <c:v>44440</c:v>
                </c:pt>
                <c:pt idx="168">
                  <c:v>44441</c:v>
                </c:pt>
                <c:pt idx="169">
                  <c:v>44442</c:v>
                </c:pt>
                <c:pt idx="170">
                  <c:v>44445</c:v>
                </c:pt>
                <c:pt idx="171">
                  <c:v>44447</c:v>
                </c:pt>
                <c:pt idx="172">
                  <c:v>44448</c:v>
                </c:pt>
                <c:pt idx="173">
                  <c:v>44449</c:v>
                </c:pt>
                <c:pt idx="174">
                  <c:v>44452</c:v>
                </c:pt>
                <c:pt idx="175">
                  <c:v>44453</c:v>
                </c:pt>
                <c:pt idx="176">
                  <c:v>44454</c:v>
                </c:pt>
                <c:pt idx="177">
                  <c:v>44455</c:v>
                </c:pt>
                <c:pt idx="178">
                  <c:v>44456</c:v>
                </c:pt>
              </c:numCache>
            </c:numRef>
          </c:cat>
          <c:val>
            <c:numRef>
              <c:f>IPCA!$B$3:$B$181</c:f>
              <c:numCache>
                <c:formatCode>0.0000</c:formatCode>
                <c:ptCount val="179"/>
                <c:pt idx="0">
                  <c:v>3.41</c:v>
                </c:pt>
                <c:pt idx="1">
                  <c:v>3.41</c:v>
                </c:pt>
                <c:pt idx="2">
                  <c:v>3.41</c:v>
                </c:pt>
                <c:pt idx="3">
                  <c:v>3.41</c:v>
                </c:pt>
                <c:pt idx="4">
                  <c:v>3.41</c:v>
                </c:pt>
                <c:pt idx="5">
                  <c:v>3.41</c:v>
                </c:pt>
                <c:pt idx="6">
                  <c:v>3.41</c:v>
                </c:pt>
                <c:pt idx="7">
                  <c:v>3.41</c:v>
                </c:pt>
                <c:pt idx="8">
                  <c:v>3.41</c:v>
                </c:pt>
                <c:pt idx="9">
                  <c:v>3.42</c:v>
                </c:pt>
                <c:pt idx="10">
                  <c:v>3.43</c:v>
                </c:pt>
                <c:pt idx="11">
                  <c:v>3.42</c:v>
                </c:pt>
                <c:pt idx="12">
                  <c:v>3.43</c:v>
                </c:pt>
                <c:pt idx="13">
                  <c:v>3.42</c:v>
                </c:pt>
                <c:pt idx="14">
                  <c:v>3.42</c:v>
                </c:pt>
                <c:pt idx="15">
                  <c:v>3.42</c:v>
                </c:pt>
                <c:pt idx="16">
                  <c:v>3.43</c:v>
                </c:pt>
                <c:pt idx="17">
                  <c:v>3.42</c:v>
                </c:pt>
                <c:pt idx="18">
                  <c:v>3.42</c:v>
                </c:pt>
                <c:pt idx="19">
                  <c:v>3.43</c:v>
                </c:pt>
                <c:pt idx="20">
                  <c:v>3.43</c:v>
                </c:pt>
                <c:pt idx="21">
                  <c:v>3.43</c:v>
                </c:pt>
                <c:pt idx="22">
                  <c:v>3.43</c:v>
                </c:pt>
                <c:pt idx="23">
                  <c:v>3.42</c:v>
                </c:pt>
                <c:pt idx="24">
                  <c:v>3.43</c:v>
                </c:pt>
                <c:pt idx="25">
                  <c:v>3.44</c:v>
                </c:pt>
                <c:pt idx="26">
                  <c:v>3.45</c:v>
                </c:pt>
                <c:pt idx="27">
                  <c:v>3.45</c:v>
                </c:pt>
                <c:pt idx="28">
                  <c:v>3.45</c:v>
                </c:pt>
                <c:pt idx="29">
                  <c:v>3.45</c:v>
                </c:pt>
                <c:pt idx="30">
                  <c:v>3.47</c:v>
                </c:pt>
                <c:pt idx="31">
                  <c:v>3.46</c:v>
                </c:pt>
                <c:pt idx="32">
                  <c:v>3.44</c:v>
                </c:pt>
                <c:pt idx="33">
                  <c:v>3.44</c:v>
                </c:pt>
                <c:pt idx="34">
                  <c:v>3.44</c:v>
                </c:pt>
                <c:pt idx="35">
                  <c:v>3.45</c:v>
                </c:pt>
                <c:pt idx="36">
                  <c:v>3.45</c:v>
                </c:pt>
                <c:pt idx="37">
                  <c:v>3.46</c:v>
                </c:pt>
                <c:pt idx="38">
                  <c:v>3.46</c:v>
                </c:pt>
                <c:pt idx="39">
                  <c:v>3.46</c:v>
                </c:pt>
                <c:pt idx="40">
                  <c:v>3.46</c:v>
                </c:pt>
                <c:pt idx="41">
                  <c:v>3.46</c:v>
                </c:pt>
                <c:pt idx="42">
                  <c:v>3.46</c:v>
                </c:pt>
                <c:pt idx="43">
                  <c:v>3.47</c:v>
                </c:pt>
                <c:pt idx="44">
                  <c:v>3.48</c:v>
                </c:pt>
                <c:pt idx="45">
                  <c:v>3.48</c:v>
                </c:pt>
                <c:pt idx="46">
                  <c:v>3.49</c:v>
                </c:pt>
                <c:pt idx="47">
                  <c:v>3.55</c:v>
                </c:pt>
                <c:pt idx="48">
                  <c:v>3.56</c:v>
                </c:pt>
                <c:pt idx="49">
                  <c:v>3.56</c:v>
                </c:pt>
                <c:pt idx="50">
                  <c:v>3.56</c:v>
                </c:pt>
                <c:pt idx="51">
                  <c:v>3.57</c:v>
                </c:pt>
                <c:pt idx="52">
                  <c:v>3.57</c:v>
                </c:pt>
                <c:pt idx="53">
                  <c:v>3.58</c:v>
                </c:pt>
                <c:pt idx="54">
                  <c:v>3.58</c:v>
                </c:pt>
                <c:pt idx="55">
                  <c:v>3.58</c:v>
                </c:pt>
                <c:pt idx="56">
                  <c:v>3.59</c:v>
                </c:pt>
                <c:pt idx="57">
                  <c:v>3.59</c:v>
                </c:pt>
                <c:pt idx="58">
                  <c:v>3.59</c:v>
                </c:pt>
                <c:pt idx="59">
                  <c:v>3.59</c:v>
                </c:pt>
                <c:pt idx="60">
                  <c:v>3.5901000000000001</c:v>
                </c:pt>
                <c:pt idx="61">
                  <c:v>3.5935000000000001</c:v>
                </c:pt>
                <c:pt idx="62">
                  <c:v>3.5958999999999999</c:v>
                </c:pt>
                <c:pt idx="63">
                  <c:v>3.5958999999999999</c:v>
                </c:pt>
                <c:pt idx="64">
                  <c:v>3.5958999999999999</c:v>
                </c:pt>
                <c:pt idx="65">
                  <c:v>3.5975999999999999</c:v>
                </c:pt>
                <c:pt idx="66">
                  <c:v>3.6067999999999998</c:v>
                </c:pt>
                <c:pt idx="67">
                  <c:v>3.6187</c:v>
                </c:pt>
                <c:pt idx="68">
                  <c:v>3.6208</c:v>
                </c:pt>
                <c:pt idx="69">
                  <c:v>3.6232000000000002</c:v>
                </c:pt>
                <c:pt idx="70">
                  <c:v>3.6301999999999999</c:v>
                </c:pt>
                <c:pt idx="71">
                  <c:v>3.6364000000000001</c:v>
                </c:pt>
                <c:pt idx="72">
                  <c:v>3.6633</c:v>
                </c:pt>
                <c:pt idx="73">
                  <c:v>3.6634000000000002</c:v>
                </c:pt>
                <c:pt idx="74">
                  <c:v>3.6762000000000001</c:v>
                </c:pt>
                <c:pt idx="75">
                  <c:v>3.6896</c:v>
                </c:pt>
                <c:pt idx="76">
                  <c:v>3.6947999999999999</c:v>
                </c:pt>
                <c:pt idx="77">
                  <c:v>3.6934</c:v>
                </c:pt>
                <c:pt idx="78">
                  <c:v>3.6983000000000001</c:v>
                </c:pt>
                <c:pt idx="79">
                  <c:v>3.6962999999999999</c:v>
                </c:pt>
                <c:pt idx="80">
                  <c:v>3.7000999999999999</c:v>
                </c:pt>
                <c:pt idx="81">
                  <c:v>3.7021999999999999</c:v>
                </c:pt>
                <c:pt idx="82">
                  <c:v>3.7021999999999999</c:v>
                </c:pt>
                <c:pt idx="83">
                  <c:v>3.7019000000000002</c:v>
                </c:pt>
                <c:pt idx="84">
                  <c:v>3.6993999999999998</c:v>
                </c:pt>
                <c:pt idx="85">
                  <c:v>3.7012999999999998</c:v>
                </c:pt>
                <c:pt idx="86">
                  <c:v>3.7029999999999998</c:v>
                </c:pt>
                <c:pt idx="87">
                  <c:v>3.7042000000000002</c:v>
                </c:pt>
                <c:pt idx="88">
                  <c:v>3.7221000000000002</c:v>
                </c:pt>
                <c:pt idx="89">
                  <c:v>3.7198000000000002</c:v>
                </c:pt>
                <c:pt idx="90">
                  <c:v>3.7231000000000001</c:v>
                </c:pt>
                <c:pt idx="91">
                  <c:v>3.7231000000000001</c:v>
                </c:pt>
                <c:pt idx="92">
                  <c:v>3.7219000000000002</c:v>
                </c:pt>
                <c:pt idx="93">
                  <c:v>3.7252000000000001</c:v>
                </c:pt>
                <c:pt idx="94">
                  <c:v>3.7286999999999999</c:v>
                </c:pt>
                <c:pt idx="95">
                  <c:v>3.7395999999999998</c:v>
                </c:pt>
                <c:pt idx="96">
                  <c:v>3.7429000000000001</c:v>
                </c:pt>
                <c:pt idx="97">
                  <c:v>3.7463000000000002</c:v>
                </c:pt>
                <c:pt idx="98">
                  <c:v>3.7465000000000002</c:v>
                </c:pt>
                <c:pt idx="99">
                  <c:v>3.7465000000000002</c:v>
                </c:pt>
                <c:pt idx="100">
                  <c:v>3.7486999999999999</c:v>
                </c:pt>
                <c:pt idx="101">
                  <c:v>3.7635000000000001</c:v>
                </c:pt>
                <c:pt idx="102">
                  <c:v>3.7652000000000001</c:v>
                </c:pt>
                <c:pt idx="103">
                  <c:v>3.7686999999999999</c:v>
                </c:pt>
                <c:pt idx="104">
                  <c:v>3.7743000000000002</c:v>
                </c:pt>
                <c:pt idx="105">
                  <c:v>3.7829000000000002</c:v>
                </c:pt>
                <c:pt idx="106">
                  <c:v>3.7826</c:v>
                </c:pt>
                <c:pt idx="107">
                  <c:v>3.7905000000000002</c:v>
                </c:pt>
                <c:pt idx="108">
                  <c:v>3.7972000000000001</c:v>
                </c:pt>
                <c:pt idx="109">
                  <c:v>3.8258999999999999</c:v>
                </c:pt>
                <c:pt idx="110">
                  <c:v>3.8264999999999998</c:v>
                </c:pt>
                <c:pt idx="111">
                  <c:v>3.8268</c:v>
                </c:pt>
                <c:pt idx="112">
                  <c:v>3.827</c:v>
                </c:pt>
                <c:pt idx="113">
                  <c:v>3.8294999999999999</c:v>
                </c:pt>
                <c:pt idx="114">
                  <c:v>3.8351000000000002</c:v>
                </c:pt>
                <c:pt idx="115">
                  <c:v>3.8388</c:v>
                </c:pt>
                <c:pt idx="116">
                  <c:v>3.8237000000000001</c:v>
                </c:pt>
                <c:pt idx="117">
                  <c:v>3.8256999999999999</c:v>
                </c:pt>
                <c:pt idx="118">
                  <c:v>3.8277000000000001</c:v>
                </c:pt>
                <c:pt idx="119">
                  <c:v>3.8136000000000001</c:v>
                </c:pt>
                <c:pt idx="120">
                  <c:v>3.8088000000000002</c:v>
                </c:pt>
                <c:pt idx="121">
                  <c:v>3.8111000000000002</c:v>
                </c:pt>
                <c:pt idx="122">
                  <c:v>3.81</c:v>
                </c:pt>
                <c:pt idx="123">
                  <c:v>3.8029000000000002</c:v>
                </c:pt>
                <c:pt idx="124">
                  <c:v>3.7997000000000001</c:v>
                </c:pt>
                <c:pt idx="125">
                  <c:v>3.8033999999999999</c:v>
                </c:pt>
                <c:pt idx="126">
                  <c:v>3.8052999999999999</c:v>
                </c:pt>
                <c:pt idx="127">
                  <c:v>3.8022999999999998</c:v>
                </c:pt>
                <c:pt idx="128">
                  <c:v>3.7970999999999999</c:v>
                </c:pt>
                <c:pt idx="129">
                  <c:v>3.8010000000000002</c:v>
                </c:pt>
                <c:pt idx="130">
                  <c:v>3.8007</c:v>
                </c:pt>
                <c:pt idx="131">
                  <c:v>3.7999000000000001</c:v>
                </c:pt>
                <c:pt idx="132">
                  <c:v>3.8012999999999999</c:v>
                </c:pt>
                <c:pt idx="133">
                  <c:v>3.7978000000000001</c:v>
                </c:pt>
                <c:pt idx="134">
                  <c:v>3.7948</c:v>
                </c:pt>
                <c:pt idx="135">
                  <c:v>3.7972999999999999</c:v>
                </c:pt>
                <c:pt idx="136">
                  <c:v>3.7972999999999999</c:v>
                </c:pt>
                <c:pt idx="137">
                  <c:v>3.8094999999999999</c:v>
                </c:pt>
                <c:pt idx="138">
                  <c:v>3.8090999999999999</c:v>
                </c:pt>
                <c:pt idx="139">
                  <c:v>3.8378000000000001</c:v>
                </c:pt>
                <c:pt idx="140">
                  <c:v>3.8418000000000001</c:v>
                </c:pt>
                <c:pt idx="141">
                  <c:v>3.8431000000000002</c:v>
                </c:pt>
                <c:pt idx="142">
                  <c:v>3.8439000000000001</c:v>
                </c:pt>
                <c:pt idx="143">
                  <c:v>3.8469000000000002</c:v>
                </c:pt>
                <c:pt idx="144">
                  <c:v>3.8563999999999998</c:v>
                </c:pt>
                <c:pt idx="145">
                  <c:v>3.8654999999999999</c:v>
                </c:pt>
                <c:pt idx="146">
                  <c:v>3.8662000000000001</c:v>
                </c:pt>
                <c:pt idx="147">
                  <c:v>3.8694000000000002</c:v>
                </c:pt>
                <c:pt idx="148">
                  <c:v>3.8719999999999999</c:v>
                </c:pt>
                <c:pt idx="149">
                  <c:v>3.8776999999999999</c:v>
                </c:pt>
                <c:pt idx="150">
                  <c:v>3.8736999999999999</c:v>
                </c:pt>
                <c:pt idx="151">
                  <c:v>3.8742999999999999</c:v>
                </c:pt>
                <c:pt idx="152">
                  <c:v>3.8773</c:v>
                </c:pt>
                <c:pt idx="153">
                  <c:v>3.8774999999999999</c:v>
                </c:pt>
                <c:pt idx="154">
                  <c:v>3.8871000000000002</c:v>
                </c:pt>
                <c:pt idx="155">
                  <c:v>3.8831000000000002</c:v>
                </c:pt>
                <c:pt idx="156">
                  <c:v>3.8875000000000002</c:v>
                </c:pt>
                <c:pt idx="157">
                  <c:v>3.8997999999999999</c:v>
                </c:pt>
                <c:pt idx="158">
                  <c:v>3.9024999999999999</c:v>
                </c:pt>
                <c:pt idx="159">
                  <c:v>3.9142000000000001</c:v>
                </c:pt>
                <c:pt idx="160">
                  <c:v>3.9195000000000002</c:v>
                </c:pt>
                <c:pt idx="161">
                  <c:v>3.9203000000000001</c:v>
                </c:pt>
                <c:pt idx="162">
                  <c:v>3.9272999999999998</c:v>
                </c:pt>
                <c:pt idx="163">
                  <c:v>3.9224999999999999</c:v>
                </c:pt>
                <c:pt idx="164">
                  <c:v>3.9409999999999998</c:v>
                </c:pt>
                <c:pt idx="165">
                  <c:v>3.9470999999999998</c:v>
                </c:pt>
                <c:pt idx="166">
                  <c:v>3.9426999999999999</c:v>
                </c:pt>
                <c:pt idx="167">
                  <c:v>3.9529999999999998</c:v>
                </c:pt>
                <c:pt idx="168">
                  <c:v>3.9588999999999999</c:v>
                </c:pt>
                <c:pt idx="169">
                  <c:v>3.9809000000000001</c:v>
                </c:pt>
                <c:pt idx="170">
                  <c:v>3.9836999999999998</c:v>
                </c:pt>
                <c:pt idx="171">
                  <c:v>3.9828999999999999</c:v>
                </c:pt>
                <c:pt idx="172">
                  <c:v>4.0171999999999999</c:v>
                </c:pt>
                <c:pt idx="173">
                  <c:v>4.0481999999999996</c:v>
                </c:pt>
                <c:pt idx="174">
                  <c:v>4.0601000000000003</c:v>
                </c:pt>
                <c:pt idx="175">
                  <c:v>4.0625999999999998</c:v>
                </c:pt>
                <c:pt idx="176">
                  <c:v>4.0758000000000001</c:v>
                </c:pt>
                <c:pt idx="177">
                  <c:v>4.0876000000000001</c:v>
                </c:pt>
                <c:pt idx="178">
                  <c:v>4.1380999999999997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ADD-4A30-96FC-4C1F3E2A7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517784"/>
        <c:axId val="607517392"/>
      </c:lineChart>
      <c:lineChart>
        <c:grouping val="standard"/>
        <c:varyColors val="0"/>
        <c:ser>
          <c:idx val="1"/>
          <c:order val="1"/>
          <c:tx>
            <c:v>2023 =&gt;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IPCA!$A$3:$A$181</c:f>
              <c:numCache>
                <c:formatCode>m/d/yyyy</c:formatCode>
                <c:ptCount val="179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44214</c:v>
                </c:pt>
                <c:pt idx="11">
                  <c:v>44215</c:v>
                </c:pt>
                <c:pt idx="12">
                  <c:v>44216</c:v>
                </c:pt>
                <c:pt idx="13">
                  <c:v>44217</c:v>
                </c:pt>
                <c:pt idx="14">
                  <c:v>44218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44228</c:v>
                </c:pt>
                <c:pt idx="21">
                  <c:v>44229</c:v>
                </c:pt>
                <c:pt idx="22">
                  <c:v>44230</c:v>
                </c:pt>
                <c:pt idx="23">
                  <c:v>44231</c:v>
                </c:pt>
                <c:pt idx="24">
                  <c:v>44232</c:v>
                </c:pt>
                <c:pt idx="25">
                  <c:v>44235</c:v>
                </c:pt>
                <c:pt idx="26">
                  <c:v>44236</c:v>
                </c:pt>
                <c:pt idx="27">
                  <c:v>44237</c:v>
                </c:pt>
                <c:pt idx="28">
                  <c:v>44238</c:v>
                </c:pt>
                <c:pt idx="29">
                  <c:v>44239</c:v>
                </c:pt>
                <c:pt idx="30">
                  <c:v>44244</c:v>
                </c:pt>
                <c:pt idx="31">
                  <c:v>44245</c:v>
                </c:pt>
                <c:pt idx="32">
                  <c:v>44246</c:v>
                </c:pt>
                <c:pt idx="33">
                  <c:v>44249</c:v>
                </c:pt>
                <c:pt idx="34">
                  <c:v>44250</c:v>
                </c:pt>
                <c:pt idx="35">
                  <c:v>44251</c:v>
                </c:pt>
                <c:pt idx="36">
                  <c:v>44252</c:v>
                </c:pt>
                <c:pt idx="37">
                  <c:v>44253</c:v>
                </c:pt>
                <c:pt idx="38">
                  <c:v>44256</c:v>
                </c:pt>
                <c:pt idx="39">
                  <c:v>44257</c:v>
                </c:pt>
                <c:pt idx="40">
                  <c:v>44258</c:v>
                </c:pt>
                <c:pt idx="41">
                  <c:v>44259</c:v>
                </c:pt>
                <c:pt idx="42">
                  <c:v>44260</c:v>
                </c:pt>
                <c:pt idx="43">
                  <c:v>44263</c:v>
                </c:pt>
                <c:pt idx="44">
                  <c:v>44264</c:v>
                </c:pt>
                <c:pt idx="45">
                  <c:v>44265</c:v>
                </c:pt>
                <c:pt idx="46">
                  <c:v>44266</c:v>
                </c:pt>
                <c:pt idx="47">
                  <c:v>44267</c:v>
                </c:pt>
                <c:pt idx="48">
                  <c:v>44270</c:v>
                </c:pt>
                <c:pt idx="49">
                  <c:v>44271</c:v>
                </c:pt>
                <c:pt idx="50">
                  <c:v>44272</c:v>
                </c:pt>
                <c:pt idx="51">
                  <c:v>44273</c:v>
                </c:pt>
                <c:pt idx="52">
                  <c:v>44274</c:v>
                </c:pt>
                <c:pt idx="53">
                  <c:v>44277</c:v>
                </c:pt>
                <c:pt idx="54">
                  <c:v>44278</c:v>
                </c:pt>
                <c:pt idx="55">
                  <c:v>44279</c:v>
                </c:pt>
                <c:pt idx="56">
                  <c:v>44280</c:v>
                </c:pt>
                <c:pt idx="57">
                  <c:v>44281</c:v>
                </c:pt>
                <c:pt idx="58">
                  <c:v>44284</c:v>
                </c:pt>
                <c:pt idx="59">
                  <c:v>44285</c:v>
                </c:pt>
                <c:pt idx="60">
                  <c:v>44286</c:v>
                </c:pt>
                <c:pt idx="61">
                  <c:v>44287</c:v>
                </c:pt>
                <c:pt idx="62">
                  <c:v>44291</c:v>
                </c:pt>
                <c:pt idx="63">
                  <c:v>44292</c:v>
                </c:pt>
                <c:pt idx="64">
                  <c:v>44293</c:v>
                </c:pt>
                <c:pt idx="65">
                  <c:v>44294</c:v>
                </c:pt>
                <c:pt idx="66">
                  <c:v>44295</c:v>
                </c:pt>
                <c:pt idx="67">
                  <c:v>44298</c:v>
                </c:pt>
                <c:pt idx="68">
                  <c:v>44299</c:v>
                </c:pt>
                <c:pt idx="69">
                  <c:v>44300</c:v>
                </c:pt>
                <c:pt idx="70">
                  <c:v>44301</c:v>
                </c:pt>
                <c:pt idx="71">
                  <c:v>44302</c:v>
                </c:pt>
                <c:pt idx="72">
                  <c:v>44305</c:v>
                </c:pt>
                <c:pt idx="73">
                  <c:v>44306</c:v>
                </c:pt>
                <c:pt idx="74">
                  <c:v>44308</c:v>
                </c:pt>
                <c:pt idx="75">
                  <c:v>44309</c:v>
                </c:pt>
                <c:pt idx="76">
                  <c:v>44312</c:v>
                </c:pt>
                <c:pt idx="77">
                  <c:v>44313</c:v>
                </c:pt>
                <c:pt idx="78">
                  <c:v>44314</c:v>
                </c:pt>
                <c:pt idx="79">
                  <c:v>44315</c:v>
                </c:pt>
                <c:pt idx="80">
                  <c:v>44316</c:v>
                </c:pt>
                <c:pt idx="81">
                  <c:v>44319</c:v>
                </c:pt>
                <c:pt idx="82">
                  <c:v>44320</c:v>
                </c:pt>
                <c:pt idx="83">
                  <c:v>44321</c:v>
                </c:pt>
                <c:pt idx="84">
                  <c:v>44322</c:v>
                </c:pt>
                <c:pt idx="85">
                  <c:v>44323</c:v>
                </c:pt>
                <c:pt idx="86">
                  <c:v>44326</c:v>
                </c:pt>
                <c:pt idx="87">
                  <c:v>44327</c:v>
                </c:pt>
                <c:pt idx="88">
                  <c:v>44328</c:v>
                </c:pt>
                <c:pt idx="89">
                  <c:v>44329</c:v>
                </c:pt>
                <c:pt idx="90">
                  <c:v>44330</c:v>
                </c:pt>
                <c:pt idx="91">
                  <c:v>44333</c:v>
                </c:pt>
                <c:pt idx="92">
                  <c:v>44334</c:v>
                </c:pt>
                <c:pt idx="93">
                  <c:v>44335</c:v>
                </c:pt>
                <c:pt idx="94">
                  <c:v>44336</c:v>
                </c:pt>
                <c:pt idx="95">
                  <c:v>44337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44347</c:v>
                </c:pt>
                <c:pt idx="102">
                  <c:v>44348</c:v>
                </c:pt>
                <c:pt idx="103">
                  <c:v>44349</c:v>
                </c:pt>
                <c:pt idx="104">
                  <c:v>44351</c:v>
                </c:pt>
                <c:pt idx="105">
                  <c:v>44354</c:v>
                </c:pt>
                <c:pt idx="106">
                  <c:v>44355</c:v>
                </c:pt>
                <c:pt idx="107">
                  <c:v>44356</c:v>
                </c:pt>
                <c:pt idx="108">
                  <c:v>44357</c:v>
                </c:pt>
                <c:pt idx="109">
                  <c:v>44358</c:v>
                </c:pt>
                <c:pt idx="110">
                  <c:v>44361</c:v>
                </c:pt>
                <c:pt idx="111">
                  <c:v>44362</c:v>
                </c:pt>
                <c:pt idx="112">
                  <c:v>44363</c:v>
                </c:pt>
                <c:pt idx="113">
                  <c:v>44364</c:v>
                </c:pt>
                <c:pt idx="114">
                  <c:v>44365</c:v>
                </c:pt>
                <c:pt idx="115">
                  <c:v>44368</c:v>
                </c:pt>
                <c:pt idx="116">
                  <c:v>44369</c:v>
                </c:pt>
                <c:pt idx="117">
                  <c:v>44370</c:v>
                </c:pt>
                <c:pt idx="118">
                  <c:v>44371</c:v>
                </c:pt>
                <c:pt idx="119">
                  <c:v>44372</c:v>
                </c:pt>
                <c:pt idx="120">
                  <c:v>44375</c:v>
                </c:pt>
                <c:pt idx="121">
                  <c:v>44376</c:v>
                </c:pt>
                <c:pt idx="122">
                  <c:v>44377</c:v>
                </c:pt>
                <c:pt idx="123">
                  <c:v>44378</c:v>
                </c:pt>
                <c:pt idx="124">
                  <c:v>44379</c:v>
                </c:pt>
                <c:pt idx="125">
                  <c:v>44382</c:v>
                </c:pt>
                <c:pt idx="126">
                  <c:v>44383</c:v>
                </c:pt>
                <c:pt idx="127">
                  <c:v>44384</c:v>
                </c:pt>
                <c:pt idx="128">
                  <c:v>44385</c:v>
                </c:pt>
                <c:pt idx="129">
                  <c:v>44386</c:v>
                </c:pt>
                <c:pt idx="130">
                  <c:v>44389</c:v>
                </c:pt>
                <c:pt idx="131">
                  <c:v>44390</c:v>
                </c:pt>
                <c:pt idx="132">
                  <c:v>44391</c:v>
                </c:pt>
                <c:pt idx="133">
                  <c:v>44392</c:v>
                </c:pt>
                <c:pt idx="134">
                  <c:v>44393</c:v>
                </c:pt>
                <c:pt idx="135">
                  <c:v>44396</c:v>
                </c:pt>
                <c:pt idx="136">
                  <c:v>44397</c:v>
                </c:pt>
                <c:pt idx="137">
                  <c:v>44398</c:v>
                </c:pt>
                <c:pt idx="138">
                  <c:v>44399</c:v>
                </c:pt>
                <c:pt idx="139">
                  <c:v>44400</c:v>
                </c:pt>
                <c:pt idx="140">
                  <c:v>44403</c:v>
                </c:pt>
                <c:pt idx="141">
                  <c:v>44404</c:v>
                </c:pt>
                <c:pt idx="142">
                  <c:v>44405</c:v>
                </c:pt>
                <c:pt idx="143">
                  <c:v>44406</c:v>
                </c:pt>
                <c:pt idx="144">
                  <c:v>44407</c:v>
                </c:pt>
                <c:pt idx="145">
                  <c:v>44410</c:v>
                </c:pt>
                <c:pt idx="146">
                  <c:v>44411</c:v>
                </c:pt>
                <c:pt idx="147">
                  <c:v>44412</c:v>
                </c:pt>
                <c:pt idx="148">
                  <c:v>44413</c:v>
                </c:pt>
                <c:pt idx="149">
                  <c:v>44414</c:v>
                </c:pt>
                <c:pt idx="150">
                  <c:v>44417</c:v>
                </c:pt>
                <c:pt idx="151">
                  <c:v>44418</c:v>
                </c:pt>
                <c:pt idx="152">
                  <c:v>44419</c:v>
                </c:pt>
                <c:pt idx="153">
                  <c:v>44420</c:v>
                </c:pt>
                <c:pt idx="154">
                  <c:v>44421</c:v>
                </c:pt>
                <c:pt idx="155">
                  <c:v>44424</c:v>
                </c:pt>
                <c:pt idx="156">
                  <c:v>44425</c:v>
                </c:pt>
                <c:pt idx="157">
                  <c:v>44426</c:v>
                </c:pt>
                <c:pt idx="158">
                  <c:v>44427</c:v>
                </c:pt>
                <c:pt idx="159">
                  <c:v>44428</c:v>
                </c:pt>
                <c:pt idx="160">
                  <c:v>44431</c:v>
                </c:pt>
                <c:pt idx="161">
                  <c:v>44432</c:v>
                </c:pt>
                <c:pt idx="162">
                  <c:v>44433</c:v>
                </c:pt>
                <c:pt idx="163">
                  <c:v>44434</c:v>
                </c:pt>
                <c:pt idx="164">
                  <c:v>44435</c:v>
                </c:pt>
                <c:pt idx="165">
                  <c:v>44438</c:v>
                </c:pt>
                <c:pt idx="166">
                  <c:v>44439</c:v>
                </c:pt>
                <c:pt idx="167">
                  <c:v>44440</c:v>
                </c:pt>
                <c:pt idx="168">
                  <c:v>44441</c:v>
                </c:pt>
                <c:pt idx="169">
                  <c:v>44442</c:v>
                </c:pt>
                <c:pt idx="170">
                  <c:v>44445</c:v>
                </c:pt>
                <c:pt idx="171">
                  <c:v>44447</c:v>
                </c:pt>
                <c:pt idx="172">
                  <c:v>44448</c:v>
                </c:pt>
                <c:pt idx="173">
                  <c:v>44449</c:v>
                </c:pt>
                <c:pt idx="174">
                  <c:v>44452</c:v>
                </c:pt>
                <c:pt idx="175">
                  <c:v>44453</c:v>
                </c:pt>
                <c:pt idx="176">
                  <c:v>44454</c:v>
                </c:pt>
                <c:pt idx="177">
                  <c:v>44455</c:v>
                </c:pt>
                <c:pt idx="178">
                  <c:v>44456</c:v>
                </c:pt>
              </c:numCache>
            </c:numRef>
          </c:cat>
          <c:val>
            <c:numRef>
              <c:f>IPCA!$C$3:$C$181</c:f>
              <c:numCache>
                <c:formatCode>0.0000</c:formatCode>
                <c:ptCount val="179"/>
                <c:pt idx="0">
                  <c:v>3.31</c:v>
                </c:pt>
                <c:pt idx="1">
                  <c:v>3.31</c:v>
                </c:pt>
                <c:pt idx="2">
                  <c:v>3.31</c:v>
                </c:pt>
                <c:pt idx="3">
                  <c:v>3.31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  <c:pt idx="7">
                  <c:v>3.3</c:v>
                </c:pt>
                <c:pt idx="8">
                  <c:v>3.3</c:v>
                </c:pt>
                <c:pt idx="9">
                  <c:v>3.31</c:v>
                </c:pt>
                <c:pt idx="10">
                  <c:v>3.31</c:v>
                </c:pt>
                <c:pt idx="11">
                  <c:v>3.31</c:v>
                </c:pt>
                <c:pt idx="12">
                  <c:v>3.31</c:v>
                </c:pt>
                <c:pt idx="13">
                  <c:v>3.31</c:v>
                </c:pt>
                <c:pt idx="14">
                  <c:v>3.31</c:v>
                </c:pt>
                <c:pt idx="15">
                  <c:v>3.31</c:v>
                </c:pt>
                <c:pt idx="16">
                  <c:v>3.31</c:v>
                </c:pt>
                <c:pt idx="17">
                  <c:v>3.31</c:v>
                </c:pt>
                <c:pt idx="18">
                  <c:v>3.31</c:v>
                </c:pt>
                <c:pt idx="19">
                  <c:v>3.31</c:v>
                </c:pt>
                <c:pt idx="20">
                  <c:v>3.31</c:v>
                </c:pt>
                <c:pt idx="21">
                  <c:v>3.31</c:v>
                </c:pt>
                <c:pt idx="22">
                  <c:v>3.31</c:v>
                </c:pt>
                <c:pt idx="23">
                  <c:v>3.31</c:v>
                </c:pt>
                <c:pt idx="24">
                  <c:v>3.31</c:v>
                </c:pt>
                <c:pt idx="25">
                  <c:v>3.31</c:v>
                </c:pt>
                <c:pt idx="26">
                  <c:v>3.31</c:v>
                </c:pt>
                <c:pt idx="27">
                  <c:v>3.31</c:v>
                </c:pt>
                <c:pt idx="28">
                  <c:v>3.31</c:v>
                </c:pt>
                <c:pt idx="29">
                  <c:v>3.31</c:v>
                </c:pt>
                <c:pt idx="30">
                  <c:v>3.32</c:v>
                </c:pt>
                <c:pt idx="31">
                  <c:v>3.32</c:v>
                </c:pt>
                <c:pt idx="32">
                  <c:v>3.31</c:v>
                </c:pt>
                <c:pt idx="33">
                  <c:v>3.31</c:v>
                </c:pt>
                <c:pt idx="34">
                  <c:v>3.31</c:v>
                </c:pt>
                <c:pt idx="35">
                  <c:v>3.32</c:v>
                </c:pt>
                <c:pt idx="36">
                  <c:v>3.32</c:v>
                </c:pt>
                <c:pt idx="37">
                  <c:v>3.32</c:v>
                </c:pt>
                <c:pt idx="38">
                  <c:v>3.32</c:v>
                </c:pt>
                <c:pt idx="39">
                  <c:v>3.32</c:v>
                </c:pt>
                <c:pt idx="40">
                  <c:v>3.32</c:v>
                </c:pt>
                <c:pt idx="41">
                  <c:v>3.32</c:v>
                </c:pt>
                <c:pt idx="42">
                  <c:v>3.32</c:v>
                </c:pt>
                <c:pt idx="43">
                  <c:v>3.32</c:v>
                </c:pt>
                <c:pt idx="44">
                  <c:v>3.32</c:v>
                </c:pt>
                <c:pt idx="45">
                  <c:v>3.32</c:v>
                </c:pt>
                <c:pt idx="46">
                  <c:v>3.32</c:v>
                </c:pt>
                <c:pt idx="47">
                  <c:v>3.33</c:v>
                </c:pt>
                <c:pt idx="48">
                  <c:v>3.33</c:v>
                </c:pt>
                <c:pt idx="49">
                  <c:v>3.33</c:v>
                </c:pt>
                <c:pt idx="50">
                  <c:v>3.33</c:v>
                </c:pt>
                <c:pt idx="51">
                  <c:v>3.33</c:v>
                </c:pt>
                <c:pt idx="52">
                  <c:v>3.33</c:v>
                </c:pt>
                <c:pt idx="53">
                  <c:v>3.33</c:v>
                </c:pt>
                <c:pt idx="54">
                  <c:v>3.33</c:v>
                </c:pt>
                <c:pt idx="55">
                  <c:v>3.33</c:v>
                </c:pt>
                <c:pt idx="56">
                  <c:v>3.33</c:v>
                </c:pt>
                <c:pt idx="57">
                  <c:v>3.33</c:v>
                </c:pt>
                <c:pt idx="58">
                  <c:v>3.33</c:v>
                </c:pt>
                <c:pt idx="59">
                  <c:v>3.33</c:v>
                </c:pt>
                <c:pt idx="60">
                  <c:v>3.3281000000000001</c:v>
                </c:pt>
                <c:pt idx="61">
                  <c:v>3.3281000000000001</c:v>
                </c:pt>
                <c:pt idx="62">
                  <c:v>3.3302</c:v>
                </c:pt>
                <c:pt idx="63">
                  <c:v>3.3319000000000001</c:v>
                </c:pt>
                <c:pt idx="64">
                  <c:v>3.3319000000000001</c:v>
                </c:pt>
                <c:pt idx="65">
                  <c:v>3.3328000000000002</c:v>
                </c:pt>
                <c:pt idx="66">
                  <c:v>3.3313999999999999</c:v>
                </c:pt>
                <c:pt idx="67">
                  <c:v>3.3329</c:v>
                </c:pt>
                <c:pt idx="68">
                  <c:v>3.3308</c:v>
                </c:pt>
                <c:pt idx="69">
                  <c:v>3.3391000000000002</c:v>
                </c:pt>
                <c:pt idx="70">
                  <c:v>3.3485</c:v>
                </c:pt>
                <c:pt idx="71">
                  <c:v>3.3481999999999998</c:v>
                </c:pt>
                <c:pt idx="72">
                  <c:v>3.359</c:v>
                </c:pt>
                <c:pt idx="73">
                  <c:v>3.359</c:v>
                </c:pt>
                <c:pt idx="74">
                  <c:v>3.3559000000000001</c:v>
                </c:pt>
                <c:pt idx="75">
                  <c:v>3.3378999999999999</c:v>
                </c:pt>
                <c:pt idx="76">
                  <c:v>3.3376000000000001</c:v>
                </c:pt>
                <c:pt idx="77">
                  <c:v>3.3367</c:v>
                </c:pt>
                <c:pt idx="78">
                  <c:v>3.3359000000000001</c:v>
                </c:pt>
                <c:pt idx="79">
                  <c:v>3.3189000000000002</c:v>
                </c:pt>
                <c:pt idx="80">
                  <c:v>3.3203</c:v>
                </c:pt>
                <c:pt idx="81">
                  <c:v>3.3205</c:v>
                </c:pt>
                <c:pt idx="82">
                  <c:v>3.3205</c:v>
                </c:pt>
                <c:pt idx="83">
                  <c:v>3.3205</c:v>
                </c:pt>
                <c:pt idx="84">
                  <c:v>3.3197999999999999</c:v>
                </c:pt>
                <c:pt idx="85">
                  <c:v>3.3243999999999998</c:v>
                </c:pt>
                <c:pt idx="86">
                  <c:v>3.3243999999999998</c:v>
                </c:pt>
                <c:pt idx="87">
                  <c:v>3.3241000000000001</c:v>
                </c:pt>
                <c:pt idx="88">
                  <c:v>3.3359000000000001</c:v>
                </c:pt>
                <c:pt idx="89">
                  <c:v>3.3351000000000002</c:v>
                </c:pt>
                <c:pt idx="90">
                  <c:v>3.3353999999999999</c:v>
                </c:pt>
                <c:pt idx="91">
                  <c:v>3.3359999999999999</c:v>
                </c:pt>
                <c:pt idx="92">
                  <c:v>3.3359999999999999</c:v>
                </c:pt>
                <c:pt idx="93">
                  <c:v>3.3428</c:v>
                </c:pt>
                <c:pt idx="94">
                  <c:v>3.3412000000000002</c:v>
                </c:pt>
                <c:pt idx="95">
                  <c:v>3.3416999999999999</c:v>
                </c:pt>
                <c:pt idx="96">
                  <c:v>3.3418999999999999</c:v>
                </c:pt>
                <c:pt idx="97">
                  <c:v>3.3418999999999999</c:v>
                </c:pt>
                <c:pt idx="98">
                  <c:v>3.3410000000000002</c:v>
                </c:pt>
                <c:pt idx="99">
                  <c:v>3.3410000000000002</c:v>
                </c:pt>
                <c:pt idx="100">
                  <c:v>3.3451</c:v>
                </c:pt>
                <c:pt idx="101">
                  <c:v>3.3708999999999998</c:v>
                </c:pt>
                <c:pt idx="102">
                  <c:v>3.3696000000000002</c:v>
                </c:pt>
                <c:pt idx="103">
                  <c:v>3.3696000000000002</c:v>
                </c:pt>
                <c:pt idx="104">
                  <c:v>3.367</c:v>
                </c:pt>
                <c:pt idx="105">
                  <c:v>3.371</c:v>
                </c:pt>
                <c:pt idx="106">
                  <c:v>3.371</c:v>
                </c:pt>
                <c:pt idx="107">
                  <c:v>3.3723999999999998</c:v>
                </c:pt>
                <c:pt idx="108">
                  <c:v>3.3725000000000001</c:v>
                </c:pt>
                <c:pt idx="109">
                  <c:v>3.3744000000000001</c:v>
                </c:pt>
                <c:pt idx="110">
                  <c:v>3.3643999999999998</c:v>
                </c:pt>
                <c:pt idx="111">
                  <c:v>3.3643999999999998</c:v>
                </c:pt>
                <c:pt idx="112">
                  <c:v>3.3643999999999998</c:v>
                </c:pt>
                <c:pt idx="113">
                  <c:v>3.3639999999999999</c:v>
                </c:pt>
                <c:pt idx="114">
                  <c:v>3.3553999999999999</c:v>
                </c:pt>
                <c:pt idx="115">
                  <c:v>3.3553999999999999</c:v>
                </c:pt>
                <c:pt idx="116">
                  <c:v>3.3451</c:v>
                </c:pt>
                <c:pt idx="117">
                  <c:v>3.3414000000000001</c:v>
                </c:pt>
                <c:pt idx="118">
                  <c:v>3.3397000000000001</c:v>
                </c:pt>
                <c:pt idx="119">
                  <c:v>3.3433000000000002</c:v>
                </c:pt>
                <c:pt idx="120">
                  <c:v>3.3414000000000001</c:v>
                </c:pt>
                <c:pt idx="121">
                  <c:v>3.3405</c:v>
                </c:pt>
                <c:pt idx="122">
                  <c:v>3.3405</c:v>
                </c:pt>
                <c:pt idx="123">
                  <c:v>3.3311999999999999</c:v>
                </c:pt>
                <c:pt idx="124">
                  <c:v>3.3281000000000001</c:v>
                </c:pt>
                <c:pt idx="125">
                  <c:v>3.3294999999999999</c:v>
                </c:pt>
                <c:pt idx="126">
                  <c:v>3.3332999999999999</c:v>
                </c:pt>
                <c:pt idx="127">
                  <c:v>3.3332999999999999</c:v>
                </c:pt>
                <c:pt idx="128">
                  <c:v>3.3332000000000002</c:v>
                </c:pt>
                <c:pt idx="129">
                  <c:v>3.3332000000000002</c:v>
                </c:pt>
                <c:pt idx="130">
                  <c:v>3.3361999999999998</c:v>
                </c:pt>
                <c:pt idx="131">
                  <c:v>3.3361999999999998</c:v>
                </c:pt>
                <c:pt idx="132">
                  <c:v>3.3363</c:v>
                </c:pt>
                <c:pt idx="133">
                  <c:v>3.3378000000000001</c:v>
                </c:pt>
                <c:pt idx="134">
                  <c:v>3.3340000000000001</c:v>
                </c:pt>
                <c:pt idx="135">
                  <c:v>3.3325</c:v>
                </c:pt>
                <c:pt idx="136">
                  <c:v>3.3325</c:v>
                </c:pt>
                <c:pt idx="137">
                  <c:v>3.3328000000000002</c:v>
                </c:pt>
                <c:pt idx="138">
                  <c:v>3.3355000000000001</c:v>
                </c:pt>
                <c:pt idx="139">
                  <c:v>3.3384</c:v>
                </c:pt>
                <c:pt idx="140">
                  <c:v>3.3391000000000002</c:v>
                </c:pt>
                <c:pt idx="141">
                  <c:v>3.3391000000000002</c:v>
                </c:pt>
                <c:pt idx="142">
                  <c:v>3.3386</c:v>
                </c:pt>
                <c:pt idx="143">
                  <c:v>3.3382000000000001</c:v>
                </c:pt>
                <c:pt idx="144">
                  <c:v>3.3405</c:v>
                </c:pt>
                <c:pt idx="145">
                  <c:v>3.3462000000000001</c:v>
                </c:pt>
                <c:pt idx="146">
                  <c:v>3.3462000000000001</c:v>
                </c:pt>
                <c:pt idx="147">
                  <c:v>3.3462000000000001</c:v>
                </c:pt>
                <c:pt idx="148">
                  <c:v>3.3477000000000001</c:v>
                </c:pt>
                <c:pt idx="149">
                  <c:v>3.3504</c:v>
                </c:pt>
                <c:pt idx="150">
                  <c:v>3.3479000000000001</c:v>
                </c:pt>
                <c:pt idx="151">
                  <c:v>3.3479000000000001</c:v>
                </c:pt>
                <c:pt idx="152">
                  <c:v>3.347</c:v>
                </c:pt>
                <c:pt idx="153">
                  <c:v>3.3469000000000002</c:v>
                </c:pt>
                <c:pt idx="154">
                  <c:v>3.3475000000000001</c:v>
                </c:pt>
                <c:pt idx="155">
                  <c:v>3.3386</c:v>
                </c:pt>
                <c:pt idx="156">
                  <c:v>3.3382999999999998</c:v>
                </c:pt>
                <c:pt idx="157">
                  <c:v>3.3382999999999998</c:v>
                </c:pt>
                <c:pt idx="158">
                  <c:v>3.3382999999999998</c:v>
                </c:pt>
                <c:pt idx="159">
                  <c:v>3.3386</c:v>
                </c:pt>
                <c:pt idx="160">
                  <c:v>3.3344</c:v>
                </c:pt>
                <c:pt idx="161">
                  <c:v>3.3344</c:v>
                </c:pt>
                <c:pt idx="162">
                  <c:v>3.3344</c:v>
                </c:pt>
                <c:pt idx="163">
                  <c:v>3.3347000000000002</c:v>
                </c:pt>
                <c:pt idx="164">
                  <c:v>3.3403999999999998</c:v>
                </c:pt>
                <c:pt idx="165">
                  <c:v>3.3532000000000002</c:v>
                </c:pt>
                <c:pt idx="166">
                  <c:v>3.3532000000000002</c:v>
                </c:pt>
                <c:pt idx="167">
                  <c:v>3.3496000000000001</c:v>
                </c:pt>
                <c:pt idx="168">
                  <c:v>3.3512</c:v>
                </c:pt>
                <c:pt idx="169">
                  <c:v>3.3504999999999998</c:v>
                </c:pt>
                <c:pt idx="170">
                  <c:v>3.3506</c:v>
                </c:pt>
                <c:pt idx="171">
                  <c:v>3.3506</c:v>
                </c:pt>
                <c:pt idx="172">
                  <c:v>3.3517999999999999</c:v>
                </c:pt>
                <c:pt idx="173">
                  <c:v>3.3534999999999999</c:v>
                </c:pt>
                <c:pt idx="174">
                  <c:v>3.3496999999999999</c:v>
                </c:pt>
                <c:pt idx="175">
                  <c:v>3.3509000000000002</c:v>
                </c:pt>
                <c:pt idx="176">
                  <c:v>3.3502999999999998</c:v>
                </c:pt>
                <c:pt idx="177">
                  <c:v>3.3479000000000001</c:v>
                </c:pt>
                <c:pt idx="178">
                  <c:v>3.3477999999999999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DD-4A30-96FC-4C1F3E2A7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518176"/>
        <c:axId val="608689600"/>
      </c:lineChart>
      <c:dateAx>
        <c:axId val="60751778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ln w="6350">
            <a:noFill/>
          </a:ln>
        </c:spPr>
        <c:txPr>
          <a:bodyPr rot="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7392"/>
        <c:crosses val="autoZero"/>
        <c:auto val="1"/>
        <c:lblOffset val="100"/>
        <c:baseTimeUnit val="days"/>
      </c:dateAx>
      <c:valAx>
        <c:axId val="607517392"/>
        <c:scaling>
          <c:orientation val="minMax"/>
          <c:min val="3.4"/>
        </c:scaling>
        <c:delete val="0"/>
        <c:axPos val="l"/>
        <c:numFmt formatCode="0.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7784"/>
        <c:crosses val="autoZero"/>
        <c:crossBetween val="between"/>
        <c:majorUnit val="0.2"/>
      </c:valAx>
      <c:dateAx>
        <c:axId val="607518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08689600"/>
        <c:crosses val="autoZero"/>
        <c:auto val="1"/>
        <c:lblOffset val="100"/>
        <c:baseTimeUnit val="days"/>
      </c:dateAx>
      <c:valAx>
        <c:axId val="608689600"/>
        <c:scaling>
          <c:orientation val="minMax"/>
          <c:max val="3.38"/>
          <c:min val="3.3"/>
        </c:scaling>
        <c:delete val="0"/>
        <c:axPos val="r"/>
        <c:numFmt formatCode="0.00" sourceLinked="0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7518176"/>
        <c:crosses val="max"/>
        <c:crossBetween val="between"/>
        <c:majorUnit val="2.0000000000000004E-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38838145231846"/>
          <c:y val="0.71782626130067073"/>
          <c:w val="0.38020144356955382"/>
          <c:h val="7.384040536599589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t-BR" sz="2400" b="1">
                <a:solidFill>
                  <a:schemeClr val="tx1"/>
                </a:solidFill>
                <a:latin typeface="+mj-lt"/>
              </a:defRPr>
            </a:pPr>
            <a:r>
              <a:rPr lang="en-US" sz="2400" b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Projeção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IPCA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3142579618492567E-2"/>
          <c:y val="0.19782142235796718"/>
          <c:w val="0.86877400954801987"/>
          <c:h val="0.69246215258519306"/>
        </c:manualLayout>
      </c:layout>
      <c:barChart>
        <c:barDir val="col"/>
        <c:grouping val="clustered"/>
        <c:varyColors val="0"/>
        <c:ser>
          <c:idx val="1"/>
          <c:order val="0"/>
          <c:tx>
            <c:v>IPCA Mensal (esq)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F4-4CC5-9C4F-5F0203D8ED45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F4-4CC5-9C4F-5F0203D8ED45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F4-4CC5-9C4F-5F0203D8ED45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F4-4CC5-9C4F-5F0203D8ED45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F4-4CC5-9C4F-5F0203D8ED45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F4-4CC5-9C4F-5F0203D8ED45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F4-4CC5-9C4F-5F0203D8ED45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CF4-4CC5-9C4F-5F0203D8ED45}"/>
              </c:ext>
            </c:extLst>
          </c:dPt>
          <c:cat>
            <c:numRef>
              <c:f>'Projeções Expectativas e outros'!$A$15:$A$46</c:f>
              <c:numCache>
                <c:formatCode>mmm\-yy</c:formatCode>
                <c:ptCount val="32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</c:numCache>
            </c:numRef>
          </c:cat>
          <c:val>
            <c:numRef>
              <c:f>'Projeções Expectativas e outros'!$B$15:$B$46</c:f>
              <c:numCache>
                <c:formatCode>0.00%</c:formatCode>
                <c:ptCount val="32"/>
                <c:pt idx="0">
                  <c:v>-3.8E-3</c:v>
                </c:pt>
                <c:pt idx="1">
                  <c:v>2.5999999999999999E-3</c:v>
                </c:pt>
                <c:pt idx="2">
                  <c:v>3.5999999999999999E-3</c:v>
                </c:pt>
                <c:pt idx="3">
                  <c:v>2.3999999999999998E-3</c:v>
                </c:pt>
                <c:pt idx="4">
                  <c:v>6.4000000000000003E-3</c:v>
                </c:pt>
                <c:pt idx="5">
                  <c:v>8.6E-3</c:v>
                </c:pt>
                <c:pt idx="6">
                  <c:v>8.8999999999999999E-3</c:v>
                </c:pt>
                <c:pt idx="7">
                  <c:v>1.35E-2</c:v>
                </c:pt>
                <c:pt idx="8">
                  <c:v>2.5000000000000001E-3</c:v>
                </c:pt>
                <c:pt idx="9">
                  <c:v>8.6E-3</c:v>
                </c:pt>
                <c:pt idx="10">
                  <c:v>9.2999999999999992E-3</c:v>
                </c:pt>
                <c:pt idx="11">
                  <c:v>3.0999999999999999E-3</c:v>
                </c:pt>
                <c:pt idx="12">
                  <c:v>8.3000000000000001E-3</c:v>
                </c:pt>
                <c:pt idx="13">
                  <c:v>5.3E-3</c:v>
                </c:pt>
                <c:pt idx="14">
                  <c:v>9.5999999999999992E-3</c:v>
                </c:pt>
                <c:pt idx="15">
                  <c:v>8.8999999999999999E-3</c:v>
                </c:pt>
                <c:pt idx="16">
                  <c:v>1.2E-2</c:v>
                </c:pt>
                <c:pt idx="17">
                  <c:v>6.4999999999999997E-3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3.5000000000000001E-3</c:v>
                </c:pt>
                <c:pt idx="21">
                  <c:v>3.0000000000000001E-3</c:v>
                </c:pt>
                <c:pt idx="22">
                  <c:v>2.8E-3</c:v>
                </c:pt>
                <c:pt idx="23">
                  <c:v>2.5999999999999999E-3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2.7000000000000001E-3</c:v>
                </c:pt>
                <c:pt idx="27">
                  <c:v>3.2000000000000002E-3</c:v>
                </c:pt>
                <c:pt idx="28">
                  <c:v>3.7000000000000002E-3</c:v>
                </c:pt>
                <c:pt idx="29">
                  <c:v>3.8E-3</c:v>
                </c:pt>
                <c:pt idx="30">
                  <c:v>4.1000000000000003E-3</c:v>
                </c:pt>
                <c:pt idx="31">
                  <c:v>3.5000000000000001E-3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CF4-4CC5-9C4F-5F0203D8E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693128"/>
        <c:axId val="608689992"/>
      </c:barChart>
      <c:lineChart>
        <c:grouping val="standard"/>
        <c:varyColors val="0"/>
        <c:ser>
          <c:idx val="4"/>
          <c:order val="1"/>
          <c:tx>
            <c:v>IPCA YoY%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6797900262467198E-2"/>
                  <c:y val="-0.24978012313104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CF4-4CC5-9C4F-5F0203D8ED4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6319919694158434E-3"/>
                  <c:y val="-5.958579366932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CF4-4CC5-9C4F-5F0203D8E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5.0320609319529558E-2"/>
                  <c:y val="-7.64349750112638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CF4-4CC5-9C4F-5F0203D8E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'Projeções Expectativas e outros'!$A$15:$A$46</c:f>
              <c:numCache>
                <c:formatCode>mmm\-yy</c:formatCode>
                <c:ptCount val="32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</c:numCache>
            </c:numRef>
          </c:cat>
          <c:val>
            <c:numRef>
              <c:f>'Projeções Expectativas e outros'!$D$15:$D$46</c:f>
              <c:numCache>
                <c:formatCode>General</c:formatCode>
                <c:ptCount val="32"/>
                <c:pt idx="0">
                  <c:v>1.8774877402777834E-2</c:v>
                </c:pt>
                <c:pt idx="1">
                  <c:v>2.1321559928031864E-2</c:v>
                </c:pt>
                <c:pt idx="2">
                  <c:v>2.3054513967235568E-2</c:v>
                </c:pt>
                <c:pt idx="3">
                  <c:v>2.438302347493404E-2</c:v>
                </c:pt>
                <c:pt idx="4">
                  <c:v>3.1351615471362448E-2</c:v>
                </c:pt>
                <c:pt idx="5">
                  <c:v>3.9182057307108664E-2</c:v>
                </c:pt>
                <c:pt idx="6">
                  <c:v>4.3110911966114607E-2</c:v>
                </c:pt>
                <c:pt idx="7">
                  <c:v>4.517341500509886E-2</c:v>
                </c:pt>
                <c:pt idx="8">
                  <c:v>4.5590608265254406E-2</c:v>
                </c:pt>
                <c:pt idx="9">
                  <c:v>5.1952805482628817E-2</c:v>
                </c:pt>
                <c:pt idx="10">
                  <c:v>6.0993271283718897E-2</c:v>
                </c:pt>
                <c:pt idx="11">
                  <c:v>6.7591885269032925E-2</c:v>
                </c:pt>
                <c:pt idx="12">
                  <c:v>8.0559022201129649E-2</c:v>
                </c:pt>
                <c:pt idx="13">
                  <c:v>8.3468965707955256E-2</c:v>
                </c:pt>
                <c:pt idx="14">
                  <c:v>8.9946460520876625E-2</c:v>
                </c:pt>
                <c:pt idx="15">
                  <c:v>9.7014150059369531E-2</c:v>
                </c:pt>
                <c:pt idx="16">
                  <c:v>0.10311836234109917</c:v>
                </c:pt>
                <c:pt idx="17">
                  <c:v>0.10082156622676641</c:v>
                </c:pt>
                <c:pt idx="18">
                  <c:v>9.5475123889060765E-2</c:v>
                </c:pt>
                <c:pt idx="19" formatCode="0.000%">
                  <c:v>8.520673348260166E-2</c:v>
                </c:pt>
                <c:pt idx="20">
                  <c:v>8.6289233964878864E-2</c:v>
                </c:pt>
                <c:pt idx="21">
                  <c:v>8.02578838655299E-2</c:v>
                </c:pt>
                <c:pt idx="22">
                  <c:v>7.3300907500597701E-2</c:v>
                </c:pt>
                <c:pt idx="23">
                  <c:v>7.2765915521981084E-2</c:v>
                </c:pt>
                <c:pt idx="24">
                  <c:v>6.6488697529736962E-2</c:v>
                </c:pt>
                <c:pt idx="25">
                  <c:v>6.3518272429683886E-2</c:v>
                </c:pt>
                <c:pt idx="26">
                  <c:v>5.6249773935463265E-2</c:v>
                </c:pt>
                <c:pt idx="27">
                  <c:v>5.0282261088370195E-2</c:v>
                </c:pt>
                <c:pt idx="28">
                  <c:v>4.1668286022132239E-2</c:v>
                </c:pt>
                <c:pt idx="29">
                  <c:v>3.8873944867378274E-2</c:v>
                </c:pt>
                <c:pt idx="30">
                  <c:v>3.8977418367862615E-2</c:v>
                </c:pt>
                <c:pt idx="31">
                  <c:v>3.8459999334810702E-2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2CF4-4CC5-9C4F-5F0203D8E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691560"/>
        <c:axId val="608691168"/>
      </c:lineChart>
      <c:dateAx>
        <c:axId val="608693128"/>
        <c:scaling>
          <c:orientation val="minMax"/>
          <c:max val="44896"/>
          <c:min val="44348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lang="pt-BR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8689992"/>
        <c:crosses val="autoZero"/>
        <c:auto val="1"/>
        <c:lblOffset val="100"/>
        <c:baseTimeUnit val="months"/>
        <c:majorUnit val="3"/>
        <c:majorTimeUnit val="months"/>
      </c:dateAx>
      <c:valAx>
        <c:axId val="608689992"/>
        <c:scaling>
          <c:orientation val="minMax"/>
          <c:max val="1.2000000000000002E-2"/>
          <c:min val="0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8693128"/>
        <c:crosses val="autoZero"/>
        <c:crossBetween val="between"/>
      </c:valAx>
      <c:valAx>
        <c:axId val="608691168"/>
        <c:scaling>
          <c:orientation val="minMax"/>
          <c:max val="0.10500000000000001"/>
          <c:min val="1.5000000000000003E-2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8691560"/>
        <c:crosses val="max"/>
        <c:crossBetween val="between"/>
        <c:majorUnit val="1.0000000000000005E-2"/>
      </c:valAx>
      <c:dateAx>
        <c:axId val="608691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0869116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249206852098099E-2"/>
          <c:y val="9.5906077742404131E-2"/>
          <c:w val="0.8083119625859867"/>
          <c:h val="8.5610770509573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Cíclicos</a:t>
            </a:r>
            <a:r>
              <a:rPr lang="pt-BR" sz="2400" b="1" baseline="0" dirty="0">
                <a:solidFill>
                  <a:schemeClr val="tx1"/>
                </a:solidFill>
                <a:latin typeface="+mj-lt"/>
              </a:rPr>
              <a:t> x Defensivos</a:t>
            </a:r>
          </a:p>
          <a:p>
            <a:pPr>
              <a:defRPr sz="2400" b="1">
                <a:solidFill>
                  <a:schemeClr val="tx1"/>
                </a:solidFill>
                <a:latin typeface="+mj-lt"/>
              </a:defRPr>
            </a:pPr>
            <a:r>
              <a:rPr lang="pt-BR" sz="1200" b="0" baseline="0" dirty="0">
                <a:solidFill>
                  <a:schemeClr val="tx1"/>
                </a:solidFill>
                <a:latin typeface="+mj-lt"/>
              </a:rPr>
              <a:t>(MSCI)</a:t>
            </a:r>
            <a:endParaRPr lang="pt-BR" sz="1200" b="0" dirty="0">
              <a:solidFill>
                <a:schemeClr val="tx1"/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8336480078954713E-2"/>
          <c:y val="0.16951506009806119"/>
          <c:w val="0.87781240389910387"/>
          <c:h val="0.7284189624356054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Planilha1!$A$5224:$A$5674</c:f>
              <c:numCache>
                <c:formatCode>m/d/yyyy</c:formatCode>
                <c:ptCount val="451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</c:numCache>
            </c:numRef>
          </c:cat>
          <c:val>
            <c:numRef>
              <c:f>Planilha1!$P$5224:$P$5674</c:f>
              <c:numCache>
                <c:formatCode>General</c:formatCode>
                <c:ptCount val="451"/>
                <c:pt idx="0">
                  <c:v>1.054567131327953</c:v>
                </c:pt>
                <c:pt idx="1">
                  <c:v>1.0678528625426384</c:v>
                </c:pt>
                <c:pt idx="2">
                  <c:v>1.0628761922400223</c:v>
                </c:pt>
                <c:pt idx="3">
                  <c:v>1.0558268079226163</c:v>
                </c:pt>
                <c:pt idx="4">
                  <c:v>1.0589973225002309</c:v>
                </c:pt>
                <c:pt idx="5">
                  <c:v>1.0546156675248253</c:v>
                </c:pt>
                <c:pt idx="6">
                  <c:v>1.0541109686870536</c:v>
                </c:pt>
                <c:pt idx="7">
                  <c:v>1.0432442295411002</c:v>
                </c:pt>
                <c:pt idx="8">
                  <c:v>1.0504783599088838</c:v>
                </c:pt>
                <c:pt idx="9">
                  <c:v>1.0457427536231885</c:v>
                </c:pt>
                <c:pt idx="10">
                  <c:v>1.0358042461317021</c:v>
                </c:pt>
                <c:pt idx="11">
                  <c:v>1.0391420911528149</c:v>
                </c:pt>
                <c:pt idx="12">
                  <c:v>1.0368092691622104</c:v>
                </c:pt>
                <c:pt idx="13">
                  <c:v>1.0368092691622104</c:v>
                </c:pt>
                <c:pt idx="14">
                  <c:v>1.0222932764899191</c:v>
                </c:pt>
                <c:pt idx="15">
                  <c:v>1.0171068959404361</c:v>
                </c:pt>
                <c:pt idx="16">
                  <c:v>1.0202056008507621</c:v>
                </c:pt>
                <c:pt idx="17">
                  <c:v>1.015288332588288</c:v>
                </c:pt>
                <c:pt idx="18">
                  <c:v>1.0008111031002163</c:v>
                </c:pt>
                <c:pt idx="19">
                  <c:v>1.0053744177714081</c:v>
                </c:pt>
                <c:pt idx="20">
                  <c:v>1.0034129692832765</c:v>
                </c:pt>
                <c:pt idx="21">
                  <c:v>1.0078237410071942</c:v>
                </c:pt>
                <c:pt idx="22">
                  <c:v>0.99899515849091081</c:v>
                </c:pt>
                <c:pt idx="23">
                  <c:v>1.0002727768685216</c:v>
                </c:pt>
                <c:pt idx="24">
                  <c:v>1.0112836252031052</c:v>
                </c:pt>
                <c:pt idx="25">
                  <c:v>1.0173611111111112</c:v>
                </c:pt>
                <c:pt idx="26">
                  <c:v>1.0112949128424049</c:v>
                </c:pt>
                <c:pt idx="27">
                  <c:v>1.0052720936466804</c:v>
                </c:pt>
                <c:pt idx="28">
                  <c:v>1.0024899955535793</c:v>
                </c:pt>
                <c:pt idx="29">
                  <c:v>1.0015008387039817</c:v>
                </c:pt>
                <c:pt idx="30">
                  <c:v>1.0089041699726702</c:v>
                </c:pt>
                <c:pt idx="31">
                  <c:v>1.0033494931687967</c:v>
                </c:pt>
                <c:pt idx="32">
                  <c:v>0.9986813186813186</c:v>
                </c:pt>
                <c:pt idx="33">
                  <c:v>0.9986813186813186</c:v>
                </c:pt>
                <c:pt idx="34">
                  <c:v>0.99190710767065449</c:v>
                </c:pt>
                <c:pt idx="35">
                  <c:v>0.99789010989010996</c:v>
                </c:pt>
                <c:pt idx="36">
                  <c:v>1.004412283798094</c:v>
                </c:pt>
                <c:pt idx="37">
                  <c:v>0.99442823029981431</c:v>
                </c:pt>
                <c:pt idx="38">
                  <c:v>0.98178852949170969</c:v>
                </c:pt>
                <c:pt idx="39">
                  <c:v>0.96696752582115941</c:v>
                </c:pt>
                <c:pt idx="40">
                  <c:v>0.96141238175517474</c:v>
                </c:pt>
                <c:pt idx="41">
                  <c:v>0.95889212827988335</c:v>
                </c:pt>
                <c:pt idx="42">
                  <c:v>0.97132367533240727</c:v>
                </c:pt>
                <c:pt idx="43">
                  <c:v>0.95676442762535474</c:v>
                </c:pt>
                <c:pt idx="44">
                  <c:v>0.94922779922779932</c:v>
                </c:pt>
                <c:pt idx="45">
                  <c:v>0.9321707205139973</c:v>
                </c:pt>
                <c:pt idx="46">
                  <c:v>0.9111653676401541</c:v>
                </c:pt>
                <c:pt idx="47">
                  <c:v>0.89219965837919912</c:v>
                </c:pt>
                <c:pt idx="48">
                  <c:v>0.83784327532441416</c:v>
                </c:pt>
                <c:pt idx="49">
                  <c:v>0.85964226370833741</c:v>
                </c:pt>
                <c:pt idx="50">
                  <c:v>0.84326755955423782</c:v>
                </c:pt>
                <c:pt idx="51">
                  <c:v>0.82187639946260638</c:v>
                </c:pt>
                <c:pt idx="52">
                  <c:v>0.84238160243620708</c:v>
                </c:pt>
                <c:pt idx="53">
                  <c:v>0.80672853828306268</c:v>
                </c:pt>
                <c:pt idx="54">
                  <c:v>0.7859448988377099</c:v>
                </c:pt>
                <c:pt idx="55">
                  <c:v>0.75132334722378635</c:v>
                </c:pt>
                <c:pt idx="56">
                  <c:v>0.78550126175728374</c:v>
                </c:pt>
                <c:pt idx="57">
                  <c:v>0.79783744380998667</c:v>
                </c:pt>
                <c:pt idx="58">
                  <c:v>0.79520669540958666</c:v>
                </c:pt>
                <c:pt idx="59">
                  <c:v>0.83415666901905439</c:v>
                </c:pt>
                <c:pt idx="60">
                  <c:v>0.8521567717996289</c:v>
                </c:pt>
                <c:pt idx="61">
                  <c:v>0.84568638090070536</c:v>
                </c:pt>
                <c:pt idx="62">
                  <c:v>0.82101896779885308</c:v>
                </c:pt>
                <c:pt idx="63">
                  <c:v>0.80403183023872682</c:v>
                </c:pt>
                <c:pt idx="64">
                  <c:v>0.80325395970261815</c:v>
                </c:pt>
                <c:pt idx="65">
                  <c:v>0.79160116775207723</c:v>
                </c:pt>
                <c:pt idx="66">
                  <c:v>0.79037045179729593</c:v>
                </c:pt>
                <c:pt idx="67">
                  <c:v>0.78722692822113238</c:v>
                </c:pt>
                <c:pt idx="68">
                  <c:v>0.80511148506520824</c:v>
                </c:pt>
                <c:pt idx="69">
                  <c:v>0.81927583658819803</c:v>
                </c:pt>
                <c:pt idx="70">
                  <c:v>0.82619314134527322</c:v>
                </c:pt>
                <c:pt idx="71">
                  <c:v>0.829243965689208</c:v>
                </c:pt>
                <c:pt idx="72">
                  <c:v>0.829243965689208</c:v>
                </c:pt>
                <c:pt idx="73">
                  <c:v>0.82256097560975605</c:v>
                </c:pt>
                <c:pt idx="74">
                  <c:v>0.80877866351737038</c:v>
                </c:pt>
                <c:pt idx="75">
                  <c:v>0.79105226201223799</c:v>
                </c:pt>
                <c:pt idx="76">
                  <c:v>0.77330823342910915</c:v>
                </c:pt>
                <c:pt idx="77">
                  <c:v>0.79192426584234943</c:v>
                </c:pt>
                <c:pt idx="78">
                  <c:v>0.78701247666764906</c:v>
                </c:pt>
                <c:pt idx="79">
                  <c:v>0.78712220762155061</c:v>
                </c:pt>
                <c:pt idx="80">
                  <c:v>0.79011731954662956</c:v>
                </c:pt>
                <c:pt idx="81">
                  <c:v>0.79742797328282322</c:v>
                </c:pt>
                <c:pt idx="82">
                  <c:v>0.79925174756325701</c:v>
                </c:pt>
                <c:pt idx="83">
                  <c:v>0.81344080800233087</c:v>
                </c:pt>
                <c:pt idx="84">
                  <c:v>0.8366907881869744</c:v>
                </c:pt>
                <c:pt idx="85">
                  <c:v>0.86290322580645162</c:v>
                </c:pt>
                <c:pt idx="86">
                  <c:v>0.8487179487179487</c:v>
                </c:pt>
                <c:pt idx="87">
                  <c:v>0.83521695257315842</c:v>
                </c:pt>
                <c:pt idx="88">
                  <c:v>0.83311511733306465</c:v>
                </c:pt>
                <c:pt idx="89">
                  <c:v>0.82483854942871326</c:v>
                </c:pt>
                <c:pt idx="90">
                  <c:v>0.82408060453400511</c:v>
                </c:pt>
                <c:pt idx="91">
                  <c:v>0.83465515510490917</c:v>
                </c:pt>
                <c:pt idx="92">
                  <c:v>0.84829905063291133</c:v>
                </c:pt>
                <c:pt idx="93">
                  <c:v>0.82843955612295006</c:v>
                </c:pt>
                <c:pt idx="94">
                  <c:v>0.81797326949930182</c:v>
                </c:pt>
                <c:pt idx="95">
                  <c:v>0.80252652854977258</c:v>
                </c:pt>
                <c:pt idx="96">
                  <c:v>0.81397687280040221</c:v>
                </c:pt>
                <c:pt idx="97">
                  <c:v>0.8078348862839394</c:v>
                </c:pt>
                <c:pt idx="98">
                  <c:v>0.83881996678714466</c:v>
                </c:pt>
                <c:pt idx="99">
                  <c:v>0.83483424047501242</c:v>
                </c:pt>
                <c:pt idx="100">
                  <c:v>0.84874361994503345</c:v>
                </c:pt>
                <c:pt idx="101">
                  <c:v>0.85303165624689881</c:v>
                </c:pt>
                <c:pt idx="102">
                  <c:v>0.84757300710339378</c:v>
                </c:pt>
                <c:pt idx="103">
                  <c:v>0.84757300710339378</c:v>
                </c:pt>
                <c:pt idx="104">
                  <c:v>0.88144583046851976</c:v>
                </c:pt>
                <c:pt idx="105">
                  <c:v>0.89370953715334811</c:v>
                </c:pt>
                <c:pt idx="106">
                  <c:v>0.86497568418041371</c:v>
                </c:pt>
                <c:pt idx="107">
                  <c:v>0.85425139506289594</c:v>
                </c:pt>
                <c:pt idx="108">
                  <c:v>0.8604738978570754</c:v>
                </c:pt>
                <c:pt idx="109">
                  <c:v>0.86847286022311798</c:v>
                </c:pt>
                <c:pt idx="110">
                  <c:v>0.89787711587019547</c:v>
                </c:pt>
                <c:pt idx="111">
                  <c:v>0.91643086210149027</c:v>
                </c:pt>
                <c:pt idx="112">
                  <c:v>0.93626495964375167</c:v>
                </c:pt>
                <c:pt idx="113">
                  <c:v>0.93983932809932447</c:v>
                </c:pt>
                <c:pt idx="114">
                  <c:v>0.9347542814594193</c:v>
                </c:pt>
                <c:pt idx="115">
                  <c:v>0.91603339900553515</c:v>
                </c:pt>
                <c:pt idx="116">
                  <c:v>0.88886693667885019</c:v>
                </c:pt>
                <c:pt idx="117">
                  <c:v>0.90560848639622826</c:v>
                </c:pt>
                <c:pt idx="118">
                  <c:v>0.90790498442367606</c:v>
                </c:pt>
                <c:pt idx="119">
                  <c:v>0.91240666283744987</c:v>
                </c:pt>
                <c:pt idx="120">
                  <c:v>0.90399923276110106</c:v>
                </c:pt>
                <c:pt idx="121">
                  <c:v>0.90246475496307665</c:v>
                </c:pt>
                <c:pt idx="122">
                  <c:v>0.89742357238992498</c:v>
                </c:pt>
                <c:pt idx="123">
                  <c:v>0.89765519892369783</c:v>
                </c:pt>
                <c:pt idx="124">
                  <c:v>0.90043290043290036</c:v>
                </c:pt>
                <c:pt idx="125">
                  <c:v>0.88544434602893418</c:v>
                </c:pt>
                <c:pt idx="126">
                  <c:v>0.89452551170306538</c:v>
                </c:pt>
                <c:pt idx="127">
                  <c:v>0.88353373745403951</c:v>
                </c:pt>
                <c:pt idx="128">
                  <c:v>0.88931297709923662</c:v>
                </c:pt>
                <c:pt idx="129">
                  <c:v>0.89262588189813474</c:v>
                </c:pt>
                <c:pt idx="130">
                  <c:v>0.87504798464491362</c:v>
                </c:pt>
                <c:pt idx="131">
                  <c:v>0.87904225889535448</c:v>
                </c:pt>
                <c:pt idx="132">
                  <c:v>0.87904225889535448</c:v>
                </c:pt>
                <c:pt idx="133">
                  <c:v>0.89032380590637172</c:v>
                </c:pt>
                <c:pt idx="134">
                  <c:v>0.8794075489727663</c:v>
                </c:pt>
                <c:pt idx="135">
                  <c:v>0.8816896024464832</c:v>
                </c:pt>
                <c:pt idx="136">
                  <c:v>0.87148788259148413</c:v>
                </c:pt>
                <c:pt idx="137">
                  <c:v>0.88149708050157949</c:v>
                </c:pt>
                <c:pt idx="138">
                  <c:v>0.88113026819923357</c:v>
                </c:pt>
                <c:pt idx="139">
                  <c:v>0.8811090225563909</c:v>
                </c:pt>
                <c:pt idx="140">
                  <c:v>0.89345481591669762</c:v>
                </c:pt>
                <c:pt idx="141">
                  <c:v>0.89236627043090633</c:v>
                </c:pt>
                <c:pt idx="142">
                  <c:v>0.87781438769906639</c:v>
                </c:pt>
                <c:pt idx="143">
                  <c:v>0.87750782256580151</c:v>
                </c:pt>
                <c:pt idx="144">
                  <c:v>0.88823744961524365</c:v>
                </c:pt>
                <c:pt idx="145">
                  <c:v>0.8842592592592593</c:v>
                </c:pt>
                <c:pt idx="146">
                  <c:v>0.88391316195839764</c:v>
                </c:pt>
                <c:pt idx="147">
                  <c:v>0.88462946020128086</c:v>
                </c:pt>
                <c:pt idx="148">
                  <c:v>0.88650222990807315</c:v>
                </c:pt>
                <c:pt idx="149">
                  <c:v>0.87622001277022721</c:v>
                </c:pt>
                <c:pt idx="150">
                  <c:v>0.88418487091532771</c:v>
                </c:pt>
                <c:pt idx="151">
                  <c:v>0.87681422351233673</c:v>
                </c:pt>
                <c:pt idx="152">
                  <c:v>0.87608042944227105</c:v>
                </c:pt>
                <c:pt idx="153">
                  <c:v>0.87609738437867679</c:v>
                </c:pt>
                <c:pt idx="154">
                  <c:v>0.88024602026049192</c:v>
                </c:pt>
                <c:pt idx="155">
                  <c:v>0.89613920609026643</c:v>
                </c:pt>
                <c:pt idx="156">
                  <c:v>0.89728206526679388</c:v>
                </c:pt>
                <c:pt idx="157">
                  <c:v>0.90108303249097477</c:v>
                </c:pt>
                <c:pt idx="158">
                  <c:v>0.91687725631768957</c:v>
                </c:pt>
                <c:pt idx="159">
                  <c:v>0.92900109369303685</c:v>
                </c:pt>
                <c:pt idx="160">
                  <c:v>0.92300080957092734</c:v>
                </c:pt>
                <c:pt idx="161">
                  <c:v>0.9164340387212967</c:v>
                </c:pt>
                <c:pt idx="162">
                  <c:v>0.92257016514754986</c:v>
                </c:pt>
                <c:pt idx="163">
                  <c:v>0.91824069077172155</c:v>
                </c:pt>
                <c:pt idx="164">
                  <c:v>0.91230755379490414</c:v>
                </c:pt>
                <c:pt idx="165">
                  <c:v>0.91396779446354259</c:v>
                </c:pt>
                <c:pt idx="166">
                  <c:v>0.91192276163585029</c:v>
                </c:pt>
                <c:pt idx="167">
                  <c:v>0.91057429352780306</c:v>
                </c:pt>
                <c:pt idx="168">
                  <c:v>0.92962223029422453</c:v>
                </c:pt>
                <c:pt idx="169">
                  <c:v>0.92660134276900741</c:v>
                </c:pt>
                <c:pt idx="170">
                  <c:v>0.92444242148384159</c:v>
                </c:pt>
                <c:pt idx="171">
                  <c:v>0.9252785073815778</c:v>
                </c:pt>
                <c:pt idx="172">
                  <c:v>0.93306233062330624</c:v>
                </c:pt>
                <c:pt idx="173">
                  <c:v>0.91591564527757752</c:v>
                </c:pt>
                <c:pt idx="174">
                  <c:v>0.93416386287169229</c:v>
                </c:pt>
                <c:pt idx="175">
                  <c:v>0.92573509816114419</c:v>
                </c:pt>
                <c:pt idx="176">
                  <c:v>0.92385096546097356</c:v>
                </c:pt>
                <c:pt idx="177">
                  <c:v>0.93144940747493166</c:v>
                </c:pt>
                <c:pt idx="178">
                  <c:v>0.93144940747493166</c:v>
                </c:pt>
                <c:pt idx="179">
                  <c:v>0.9241116986733463</c:v>
                </c:pt>
                <c:pt idx="180">
                  <c:v>0.92203513909224011</c:v>
                </c:pt>
                <c:pt idx="181">
                  <c:v>0.92025222551928776</c:v>
                </c:pt>
                <c:pt idx="182">
                  <c:v>0.92832038475767664</c:v>
                </c:pt>
                <c:pt idx="183">
                  <c:v>0.93400968832830633</c:v>
                </c:pt>
                <c:pt idx="184">
                  <c:v>0.93066958584199955</c:v>
                </c:pt>
                <c:pt idx="185">
                  <c:v>0.94430772035365962</c:v>
                </c:pt>
                <c:pt idx="186">
                  <c:v>0.94885894968380535</c:v>
                </c:pt>
                <c:pt idx="187">
                  <c:v>0.94944810314442074</c:v>
                </c:pt>
                <c:pt idx="188">
                  <c:v>0.9284101599247413</c:v>
                </c:pt>
                <c:pt idx="189">
                  <c:v>0.9284305438151591</c:v>
                </c:pt>
                <c:pt idx="190">
                  <c:v>0.92247395086511808</c:v>
                </c:pt>
                <c:pt idx="191">
                  <c:v>0.92186011053935579</c:v>
                </c:pt>
                <c:pt idx="192">
                  <c:v>0.91608785432701323</c:v>
                </c:pt>
                <c:pt idx="193">
                  <c:v>0.92936906756002247</c:v>
                </c:pt>
                <c:pt idx="194">
                  <c:v>0.92101577817197278</c:v>
                </c:pt>
                <c:pt idx="195">
                  <c:v>0.91284319145015658</c:v>
                </c:pt>
                <c:pt idx="196">
                  <c:v>0.91090842085866963</c:v>
                </c:pt>
                <c:pt idx="197">
                  <c:v>0.92017309639996314</c:v>
                </c:pt>
                <c:pt idx="198">
                  <c:v>0.9277687148812761</c:v>
                </c:pt>
                <c:pt idx="199">
                  <c:v>0.9203789742188212</c:v>
                </c:pt>
                <c:pt idx="200">
                  <c:v>0.93040819996403534</c:v>
                </c:pt>
                <c:pt idx="201">
                  <c:v>0.93729431646357719</c:v>
                </c:pt>
                <c:pt idx="202">
                  <c:v>0.934420418291386</c:v>
                </c:pt>
                <c:pt idx="203">
                  <c:v>0.93193210799401993</c:v>
                </c:pt>
                <c:pt idx="204">
                  <c:v>0.92459335219236205</c:v>
                </c:pt>
                <c:pt idx="205">
                  <c:v>0.92947125621007809</c:v>
                </c:pt>
                <c:pt idx="206">
                  <c:v>0.93802166577872492</c:v>
                </c:pt>
                <c:pt idx="207">
                  <c:v>0.93037023946275521</c:v>
                </c:pt>
                <c:pt idx="208">
                  <c:v>0.93091104349382492</c:v>
                </c:pt>
                <c:pt idx="209">
                  <c:v>0.93602212902650139</c:v>
                </c:pt>
                <c:pt idx="210">
                  <c:v>0.93043011714209067</c:v>
                </c:pt>
                <c:pt idx="211">
                  <c:v>0.93166607960549486</c:v>
                </c:pt>
                <c:pt idx="212">
                  <c:v>0.93238621415416989</c:v>
                </c:pt>
                <c:pt idx="213">
                  <c:v>0.91712511091393079</c:v>
                </c:pt>
                <c:pt idx="214">
                  <c:v>0.9075180593953448</c:v>
                </c:pt>
                <c:pt idx="215">
                  <c:v>0.9070067212963816</c:v>
                </c:pt>
                <c:pt idx="216">
                  <c:v>0.92599427885946284</c:v>
                </c:pt>
                <c:pt idx="217">
                  <c:v>0.92906093721059446</c:v>
                </c:pt>
                <c:pt idx="218">
                  <c:v>0.93534052779541133</c:v>
                </c:pt>
                <c:pt idx="219">
                  <c:v>0.93926402286530908</c:v>
                </c:pt>
                <c:pt idx="220">
                  <c:v>0.91632833186231244</c:v>
                </c:pt>
                <c:pt idx="221">
                  <c:v>0.93301268036729346</c:v>
                </c:pt>
                <c:pt idx="222">
                  <c:v>0.9263084193943637</c:v>
                </c:pt>
                <c:pt idx="223">
                  <c:v>0.96543103448275858</c:v>
                </c:pt>
                <c:pt idx="224">
                  <c:v>0.96408462719672416</c:v>
                </c:pt>
                <c:pt idx="225">
                  <c:v>0.95924122019994873</c:v>
                </c:pt>
                <c:pt idx="226">
                  <c:v>0.94837542014996123</c:v>
                </c:pt>
                <c:pt idx="227">
                  <c:v>0.95926334549775105</c:v>
                </c:pt>
                <c:pt idx="228">
                  <c:v>0.98306084611495037</c:v>
                </c:pt>
                <c:pt idx="229">
                  <c:v>0.99531276632009547</c:v>
                </c:pt>
                <c:pt idx="230">
                  <c:v>1.0063340563991323</c:v>
                </c:pt>
                <c:pt idx="231">
                  <c:v>1.0147774687065367</c:v>
                </c:pt>
                <c:pt idx="232">
                  <c:v>1.0112467306015693</c:v>
                </c:pt>
                <c:pt idx="233">
                  <c:v>1.0361864996520529</c:v>
                </c:pt>
                <c:pt idx="234">
                  <c:v>1.0591124515295132</c:v>
                </c:pt>
                <c:pt idx="235">
                  <c:v>1.0512887043764054</c:v>
                </c:pt>
                <c:pt idx="236">
                  <c:v>1.0512887043764054</c:v>
                </c:pt>
                <c:pt idx="237">
                  <c:v>1.0454113787447121</c:v>
                </c:pt>
                <c:pt idx="238">
                  <c:v>1.0281336565096952</c:v>
                </c:pt>
                <c:pt idx="239">
                  <c:v>1.0318306951135581</c:v>
                </c:pt>
                <c:pt idx="240">
                  <c:v>1.0347579814624099</c:v>
                </c:pt>
                <c:pt idx="241">
                  <c:v>1.0446965789926079</c:v>
                </c:pt>
                <c:pt idx="242">
                  <c:v>1.0592295892278849</c:v>
                </c:pt>
                <c:pt idx="243">
                  <c:v>1.0585010706638116</c:v>
                </c:pt>
                <c:pt idx="244">
                  <c:v>1.0561472267189229</c:v>
                </c:pt>
                <c:pt idx="245">
                  <c:v>1.0590850790936297</c:v>
                </c:pt>
                <c:pt idx="246">
                  <c:v>1.0633573388203017</c:v>
                </c:pt>
                <c:pt idx="247">
                  <c:v>1.059421288322425</c:v>
                </c:pt>
                <c:pt idx="248">
                  <c:v>1.0455447252652461</c:v>
                </c:pt>
                <c:pt idx="249">
                  <c:v>1.0521516829995741</c:v>
                </c:pt>
                <c:pt idx="250">
                  <c:v>1.0538850338387731</c:v>
                </c:pt>
                <c:pt idx="251">
                  <c:v>1.0503652114829285</c:v>
                </c:pt>
                <c:pt idx="252">
                  <c:v>1.0470478135102943</c:v>
                </c:pt>
                <c:pt idx="253">
                  <c:v>1.0553213456078465</c:v>
                </c:pt>
                <c:pt idx="254">
                  <c:v>1.0505050505050506</c:v>
                </c:pt>
                <c:pt idx="255">
                  <c:v>1.0607887032891339</c:v>
                </c:pt>
                <c:pt idx="256">
                  <c:v>1.0578739481366994</c:v>
                </c:pt>
                <c:pt idx="257">
                  <c:v>1.0578739481366994</c:v>
                </c:pt>
                <c:pt idx="258">
                  <c:v>1.0535011128231466</c:v>
                </c:pt>
                <c:pt idx="259">
                  <c:v>1.0461275139067181</c:v>
                </c:pt>
                <c:pt idx="260">
                  <c:v>1.0593568251796099</c:v>
                </c:pt>
                <c:pt idx="261">
                  <c:v>1.0487619369559706</c:v>
                </c:pt>
                <c:pt idx="262">
                  <c:v>1.0487619369559706</c:v>
                </c:pt>
                <c:pt idx="263">
                  <c:v>1.0454816963904769</c:v>
                </c:pt>
                <c:pt idx="264">
                  <c:v>1.0606420927467302</c:v>
                </c:pt>
                <c:pt idx="265">
                  <c:v>1.0810223855663212</c:v>
                </c:pt>
                <c:pt idx="266">
                  <c:v>1.0972071696540227</c:v>
                </c:pt>
                <c:pt idx="267">
                  <c:v>1.0863470471134704</c:v>
                </c:pt>
                <c:pt idx="268">
                  <c:v>1.0969459931763335</c:v>
                </c:pt>
                <c:pt idx="269">
                  <c:v>1.1254705144291093</c:v>
                </c:pt>
                <c:pt idx="270">
                  <c:v>1.1070061574305208</c:v>
                </c:pt>
                <c:pt idx="271">
                  <c:v>1.1249895493687818</c:v>
                </c:pt>
                <c:pt idx="272">
                  <c:v>1.0980767629672799</c:v>
                </c:pt>
                <c:pt idx="273">
                  <c:v>1.0980767629672799</c:v>
                </c:pt>
                <c:pt idx="274">
                  <c:v>1.108132856072588</c:v>
                </c:pt>
                <c:pt idx="275">
                  <c:v>1.1038961038961037</c:v>
                </c:pt>
                <c:pt idx="276">
                  <c:v>1.0990263792959973</c:v>
                </c:pt>
                <c:pt idx="277">
                  <c:v>1.0958847050983005</c:v>
                </c:pt>
                <c:pt idx="278">
                  <c:v>1.0783097659803191</c:v>
                </c:pt>
                <c:pt idx="279">
                  <c:v>1.0628254939241133</c:v>
                </c:pt>
                <c:pt idx="280">
                  <c:v>1.0551660048998901</c:v>
                </c:pt>
                <c:pt idx="281">
                  <c:v>1.06642035435385</c:v>
                </c:pt>
                <c:pt idx="282">
                  <c:v>1.0528682959945688</c:v>
                </c:pt>
                <c:pt idx="283">
                  <c:v>1.064083080040527</c:v>
                </c:pt>
                <c:pt idx="284">
                  <c:v>1.0738846024823887</c:v>
                </c:pt>
                <c:pt idx="285">
                  <c:v>1.0907021832588721</c:v>
                </c:pt>
                <c:pt idx="286">
                  <c:v>1.0944231090332277</c:v>
                </c:pt>
                <c:pt idx="287">
                  <c:v>1.0989249104092009</c:v>
                </c:pt>
                <c:pt idx="288">
                  <c:v>1.119126957680773</c:v>
                </c:pt>
                <c:pt idx="289">
                  <c:v>1.1153558052434456</c:v>
                </c:pt>
                <c:pt idx="290">
                  <c:v>1.1164951875207434</c:v>
                </c:pt>
                <c:pt idx="291">
                  <c:v>1.1204197201865422</c:v>
                </c:pt>
                <c:pt idx="292">
                  <c:v>1.1273255813953487</c:v>
                </c:pt>
                <c:pt idx="293">
                  <c:v>1.1273255813953487</c:v>
                </c:pt>
                <c:pt idx="294">
                  <c:v>1.1445934618608551</c:v>
                </c:pt>
                <c:pt idx="295">
                  <c:v>1.1387843825767077</c:v>
                </c:pt>
                <c:pt idx="296">
                  <c:v>1.1265907568653717</c:v>
                </c:pt>
                <c:pt idx="297">
                  <c:v>1.1604833938984196</c:v>
                </c:pt>
                <c:pt idx="298">
                  <c:v>1.1752129471890971</c:v>
                </c:pt>
                <c:pt idx="299">
                  <c:v>1.1766703455301808</c:v>
                </c:pt>
                <c:pt idx="300">
                  <c:v>1.2042564015601154</c:v>
                </c:pt>
                <c:pt idx="301">
                  <c:v>1.1880048118233373</c:v>
                </c:pt>
                <c:pt idx="302">
                  <c:v>1.1915522336172431</c:v>
                </c:pt>
                <c:pt idx="303">
                  <c:v>1.2058722821434686</c:v>
                </c:pt>
                <c:pt idx="304">
                  <c:v>1.2025055774841253</c:v>
                </c:pt>
                <c:pt idx="305">
                  <c:v>1.213784135240572</c:v>
                </c:pt>
                <c:pt idx="306">
                  <c:v>1.2041208311506895</c:v>
                </c:pt>
                <c:pt idx="307">
                  <c:v>1.2126112251882273</c:v>
                </c:pt>
                <c:pt idx="308">
                  <c:v>1.2155943757988923</c:v>
                </c:pt>
                <c:pt idx="309">
                  <c:v>1.2042928650207854</c:v>
                </c:pt>
                <c:pt idx="310">
                  <c:v>1.2150084317032042</c:v>
                </c:pt>
                <c:pt idx="311">
                  <c:v>1.2199494949494951</c:v>
                </c:pt>
                <c:pt idx="312">
                  <c:v>1.2191757920254116</c:v>
                </c:pt>
                <c:pt idx="313">
                  <c:v>1.2129928093230846</c:v>
                </c:pt>
                <c:pt idx="314">
                  <c:v>1.1962214119986743</c:v>
                </c:pt>
                <c:pt idx="315">
                  <c:v>1.2153910149750415</c:v>
                </c:pt>
                <c:pt idx="316">
                  <c:v>1.20355681723303</c:v>
                </c:pt>
                <c:pt idx="317">
                  <c:v>1.1950955943474648</c:v>
                </c:pt>
                <c:pt idx="318">
                  <c:v>1.1833360886096875</c:v>
                </c:pt>
                <c:pt idx="319">
                  <c:v>1.1623284823284825</c:v>
                </c:pt>
                <c:pt idx="320">
                  <c:v>1.1711666666666667</c:v>
                </c:pt>
                <c:pt idx="321">
                  <c:v>1.1794066606065614</c:v>
                </c:pt>
                <c:pt idx="322">
                  <c:v>1.1910277324632954</c:v>
                </c:pt>
                <c:pt idx="323">
                  <c:v>1.1710718339549213</c:v>
                </c:pt>
                <c:pt idx="324">
                  <c:v>1.1852093706636191</c:v>
                </c:pt>
                <c:pt idx="325">
                  <c:v>1.1841868823000896</c:v>
                </c:pt>
                <c:pt idx="326">
                  <c:v>1.2008819206271437</c:v>
                </c:pt>
                <c:pt idx="327">
                  <c:v>1.2008819206271437</c:v>
                </c:pt>
                <c:pt idx="328">
                  <c:v>1.1979293051848257</c:v>
                </c:pt>
                <c:pt idx="329">
                  <c:v>1.1947359922493137</c:v>
                </c:pt>
                <c:pt idx="330">
                  <c:v>1.1941629509525742</c:v>
                </c:pt>
                <c:pt idx="331">
                  <c:v>1.1935614661044438</c:v>
                </c:pt>
                <c:pt idx="332">
                  <c:v>1.1965611882466902</c:v>
                </c:pt>
                <c:pt idx="333">
                  <c:v>1.1947529373893448</c:v>
                </c:pt>
                <c:pt idx="334">
                  <c:v>1.1814098965434277</c:v>
                </c:pt>
                <c:pt idx="335">
                  <c:v>1.1878855860908579</c:v>
                </c:pt>
                <c:pt idx="336">
                  <c:v>1.1755912362572174</c:v>
                </c:pt>
                <c:pt idx="337">
                  <c:v>1.169663185993562</c:v>
                </c:pt>
                <c:pt idx="338">
                  <c:v>1.1650409062303335</c:v>
                </c:pt>
                <c:pt idx="339">
                  <c:v>1.1396805512057626</c:v>
                </c:pt>
                <c:pt idx="340">
                  <c:v>1.150757281553398</c:v>
                </c:pt>
                <c:pt idx="341">
                  <c:v>1.1440611830810052</c:v>
                </c:pt>
                <c:pt idx="342">
                  <c:v>1.160622568093385</c:v>
                </c:pt>
                <c:pt idx="343">
                  <c:v>1.172526957337084</c:v>
                </c:pt>
                <c:pt idx="344">
                  <c:v>1.1854673998428908</c:v>
                </c:pt>
                <c:pt idx="345">
                  <c:v>1.1916968076741625</c:v>
                </c:pt>
                <c:pt idx="346">
                  <c:v>1.1984332158245201</c:v>
                </c:pt>
                <c:pt idx="347">
                  <c:v>1.1846214201647705</c:v>
                </c:pt>
                <c:pt idx="348">
                  <c:v>1.187699493966524</c:v>
                </c:pt>
                <c:pt idx="349">
                  <c:v>1.1962208167408448</c:v>
                </c:pt>
                <c:pt idx="350">
                  <c:v>1.2129325191795837</c:v>
                </c:pt>
                <c:pt idx="351">
                  <c:v>1.2134630350194553</c:v>
                </c:pt>
                <c:pt idx="352">
                  <c:v>1.2222308228191037</c:v>
                </c:pt>
                <c:pt idx="353">
                  <c:v>1.2073086115180016</c:v>
                </c:pt>
                <c:pt idx="354">
                  <c:v>1.2049103663289165</c:v>
                </c:pt>
                <c:pt idx="355">
                  <c:v>1.1929311299122323</c:v>
                </c:pt>
                <c:pt idx="356">
                  <c:v>1.1958271469875752</c:v>
                </c:pt>
                <c:pt idx="357">
                  <c:v>1.2134857676154922</c:v>
                </c:pt>
                <c:pt idx="358">
                  <c:v>1.2225778749316887</c:v>
                </c:pt>
                <c:pt idx="359">
                  <c:v>1.2074230678881841</c:v>
                </c:pt>
                <c:pt idx="360">
                  <c:v>1.2002982497449182</c:v>
                </c:pt>
                <c:pt idx="361">
                  <c:v>1.1921821572894</c:v>
                </c:pt>
                <c:pt idx="362">
                  <c:v>1.1941966017534331</c:v>
                </c:pt>
                <c:pt idx="363">
                  <c:v>1.2004338730921207</c:v>
                </c:pt>
                <c:pt idx="364">
                  <c:v>1.1976653696498054</c:v>
                </c:pt>
                <c:pt idx="365">
                  <c:v>1.2087329434697855</c:v>
                </c:pt>
                <c:pt idx="366">
                  <c:v>1.225425847788717</c:v>
                </c:pt>
                <c:pt idx="367">
                  <c:v>1.2218326320710613</c:v>
                </c:pt>
                <c:pt idx="368">
                  <c:v>1.2218326320710613</c:v>
                </c:pt>
                <c:pt idx="369">
                  <c:v>1.2432559598494353</c:v>
                </c:pt>
                <c:pt idx="370">
                  <c:v>1.2419519072609071</c:v>
                </c:pt>
                <c:pt idx="371">
                  <c:v>1.2332527489667005</c:v>
                </c:pt>
                <c:pt idx="372">
                  <c:v>1.2355548642973793</c:v>
                </c:pt>
                <c:pt idx="373">
                  <c:v>1.22528878207613</c:v>
                </c:pt>
                <c:pt idx="374">
                  <c:v>1.2317623269559805</c:v>
                </c:pt>
                <c:pt idx="375">
                  <c:v>1.2151329560431041</c:v>
                </c:pt>
                <c:pt idx="376">
                  <c:v>1.1935904316491606</c:v>
                </c:pt>
                <c:pt idx="377">
                  <c:v>1.2023654097227554</c:v>
                </c:pt>
                <c:pt idx="378">
                  <c:v>1.193392239723396</c:v>
                </c:pt>
                <c:pt idx="379">
                  <c:v>1.1988780450318912</c:v>
                </c:pt>
                <c:pt idx="380">
                  <c:v>1.2014104153750775</c:v>
                </c:pt>
                <c:pt idx="381">
                  <c:v>1.1714925488379277</c:v>
                </c:pt>
                <c:pt idx="382">
                  <c:v>1.1690737833594975</c:v>
                </c:pt>
                <c:pt idx="383">
                  <c:v>1.1820365778053317</c:v>
                </c:pt>
                <c:pt idx="384">
                  <c:v>1.1856533540131835</c:v>
                </c:pt>
                <c:pt idx="385">
                  <c:v>1.19461568474444</c:v>
                </c:pt>
                <c:pt idx="386">
                  <c:v>1.2029595015576324</c:v>
                </c:pt>
                <c:pt idx="387">
                  <c:v>1.2017001545595054</c:v>
                </c:pt>
                <c:pt idx="388">
                  <c:v>1.189895873505592</c:v>
                </c:pt>
                <c:pt idx="389">
                  <c:v>1.1945305237062285</c:v>
                </c:pt>
                <c:pt idx="390">
                  <c:v>1.2022158518633299</c:v>
                </c:pt>
                <c:pt idx="391">
                  <c:v>1.2016929588303193</c:v>
                </c:pt>
                <c:pt idx="392">
                  <c:v>1.1968733236263316</c:v>
                </c:pt>
                <c:pt idx="393">
                  <c:v>1.1968733236263316</c:v>
                </c:pt>
                <c:pt idx="394">
                  <c:v>1.1788811296139974</c:v>
                </c:pt>
                <c:pt idx="395">
                  <c:v>1.1705048040262316</c:v>
                </c:pt>
                <c:pt idx="396">
                  <c:v>1.1611963190184047</c:v>
                </c:pt>
                <c:pt idx="397">
                  <c:v>1.1818806289116164</c:v>
                </c:pt>
                <c:pt idx="398">
                  <c:v>1.1873044937819486</c:v>
                </c:pt>
                <c:pt idx="399">
                  <c:v>1.181232256579452</c:v>
                </c:pt>
                <c:pt idx="400">
                  <c:v>1.1707541385652973</c:v>
                </c:pt>
                <c:pt idx="401">
                  <c:v>1.1641653905053599</c:v>
                </c:pt>
                <c:pt idx="402">
                  <c:v>1.1412321551263456</c:v>
                </c:pt>
                <c:pt idx="403">
                  <c:v>1.1266008332047523</c:v>
                </c:pt>
                <c:pt idx="404">
                  <c:v>1.143457658208499</c:v>
                </c:pt>
                <c:pt idx="405">
                  <c:v>1.1673563218390806</c:v>
                </c:pt>
                <c:pt idx="406">
                  <c:v>1.1547573557508597</c:v>
                </c:pt>
                <c:pt idx="407">
                  <c:v>1.1482573523852724</c:v>
                </c:pt>
                <c:pt idx="408">
                  <c:v>1.1578668282705855</c:v>
                </c:pt>
                <c:pt idx="409">
                  <c:v>1.1434916810961377</c:v>
                </c:pt>
                <c:pt idx="410">
                  <c:v>1.1500754147812973</c:v>
                </c:pt>
                <c:pt idx="411">
                  <c:v>1.158507283375882</c:v>
                </c:pt>
                <c:pt idx="412">
                  <c:v>1.1558763816828332</c:v>
                </c:pt>
                <c:pt idx="413">
                  <c:v>1.1488260445577976</c:v>
                </c:pt>
                <c:pt idx="414">
                  <c:v>1.1594300208892869</c:v>
                </c:pt>
                <c:pt idx="415">
                  <c:v>1.1544244793624541</c:v>
                </c:pt>
                <c:pt idx="416">
                  <c:v>1.1624342599549211</c:v>
                </c:pt>
                <c:pt idx="417">
                  <c:v>1.1717952566796757</c:v>
                </c:pt>
                <c:pt idx="418">
                  <c:v>1.1653431225651785</c:v>
                </c:pt>
                <c:pt idx="419">
                  <c:v>1.1784590016489283</c:v>
                </c:pt>
                <c:pt idx="420">
                  <c:v>1.1932628104133844</c:v>
                </c:pt>
                <c:pt idx="421">
                  <c:v>1.186055210593252</c:v>
                </c:pt>
                <c:pt idx="422">
                  <c:v>1.1731727265967729</c:v>
                </c:pt>
                <c:pt idx="423">
                  <c:v>1.15956582736469</c:v>
                </c:pt>
                <c:pt idx="424">
                  <c:v>1.1348809873640904</c:v>
                </c:pt>
                <c:pt idx="425">
                  <c:v>1.1362756772849061</c:v>
                </c:pt>
                <c:pt idx="426">
                  <c:v>1.1206794244177423</c:v>
                </c:pt>
                <c:pt idx="427">
                  <c:v>1.1218199247843077</c:v>
                </c:pt>
                <c:pt idx="428">
                  <c:v>1.1408086333062311</c:v>
                </c:pt>
                <c:pt idx="429">
                  <c:v>1.1558422301304865</c:v>
                </c:pt>
                <c:pt idx="430">
                  <c:v>1.1659871006004894</c:v>
                </c:pt>
                <c:pt idx="431">
                  <c:v>1.1620090915865564</c:v>
                </c:pt>
                <c:pt idx="432">
                  <c:v>1.1782104637336503</c:v>
                </c:pt>
                <c:pt idx="433">
                  <c:v>1.1658146254723272</c:v>
                </c:pt>
                <c:pt idx="434">
                  <c:v>1.1593967174330919</c:v>
                </c:pt>
                <c:pt idx="435">
                  <c:v>1.1486794673729124</c:v>
                </c:pt>
                <c:pt idx="436">
                  <c:v>1.1492961855444532</c:v>
                </c:pt>
                <c:pt idx="437">
                  <c:v>1.1453641415618601</c:v>
                </c:pt>
                <c:pt idx="438">
                  <c:v>1.1453641415618601</c:v>
                </c:pt>
                <c:pt idx="439">
                  <c:v>1.1434683189496202</c:v>
                </c:pt>
                <c:pt idx="440">
                  <c:v>1.1273073542338119</c:v>
                </c:pt>
                <c:pt idx="441">
                  <c:v>1.1398802926180447</c:v>
                </c:pt>
                <c:pt idx="442">
                  <c:v>1.1483528796593709</c:v>
                </c:pt>
                <c:pt idx="443">
                  <c:v>1.1590637152258452</c:v>
                </c:pt>
                <c:pt idx="444">
                  <c:v>1.1479343180625328</c:v>
                </c:pt>
                <c:pt idx="445">
                  <c:v>1.1608877596771783</c:v>
                </c:pt>
                <c:pt idx="446">
                  <c:v>1.1585338430402519</c:v>
                </c:pt>
                <c:pt idx="447">
                  <c:v>1.1517910897049972</c:v>
                </c:pt>
                <c:pt idx="448">
                  <c:v>1.1380594179773573</c:v>
                </c:pt>
                <c:pt idx="449">
                  <c:v>1.1360176586999544</c:v>
                </c:pt>
                <c:pt idx="450">
                  <c:v>1.1389861470543461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F6-41E7-A80D-1F610AE67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8343184"/>
        <c:axId val="598344360"/>
      </c:lineChart>
      <c:dateAx>
        <c:axId val="598343184"/>
        <c:scaling>
          <c:orientation val="minMax"/>
          <c:min val="44136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344360"/>
        <c:crosses val="autoZero"/>
        <c:auto val="0"/>
        <c:lblOffset val="100"/>
        <c:baseTimeUnit val="days"/>
      </c:dateAx>
      <c:valAx>
        <c:axId val="598344360"/>
        <c:scaling>
          <c:orientation val="minMax"/>
          <c:max val="1.25"/>
          <c:min val="0.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34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4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n-US" sz="2400" b="1" i="0" u="none" strike="noStrike" kern="1200" baseline="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MSCI World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Índice MSCI MD - The World Index     </c:v>
          </c:tx>
          <c:spPr>
            <a:ln w="254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Gráfico1!$A$2:$A$206</c:f>
              <c:numCache>
                <c:formatCode>m/d/yyyy</c:formatCode>
                <c:ptCount val="205"/>
                <c:pt idx="0">
                  <c:v>44179</c:v>
                </c:pt>
                <c:pt idx="1">
                  <c:v>44180</c:v>
                </c:pt>
                <c:pt idx="2">
                  <c:v>44181</c:v>
                </c:pt>
                <c:pt idx="3">
                  <c:v>44182</c:v>
                </c:pt>
                <c:pt idx="4">
                  <c:v>44183</c:v>
                </c:pt>
                <c:pt idx="5">
                  <c:v>44186</c:v>
                </c:pt>
                <c:pt idx="6">
                  <c:v>44187</c:v>
                </c:pt>
                <c:pt idx="7">
                  <c:v>44188</c:v>
                </c:pt>
                <c:pt idx="8">
                  <c:v>44189</c:v>
                </c:pt>
                <c:pt idx="9">
                  <c:v>44190</c:v>
                </c:pt>
                <c:pt idx="10">
                  <c:v>44193</c:v>
                </c:pt>
                <c:pt idx="11">
                  <c:v>44194</c:v>
                </c:pt>
                <c:pt idx="12">
                  <c:v>44195</c:v>
                </c:pt>
                <c:pt idx="13">
                  <c:v>44196</c:v>
                </c:pt>
                <c:pt idx="14">
                  <c:v>44197</c:v>
                </c:pt>
                <c:pt idx="15">
                  <c:v>44200</c:v>
                </c:pt>
                <c:pt idx="16">
                  <c:v>44201</c:v>
                </c:pt>
                <c:pt idx="17">
                  <c:v>44202</c:v>
                </c:pt>
                <c:pt idx="18">
                  <c:v>44203</c:v>
                </c:pt>
                <c:pt idx="19">
                  <c:v>44204</c:v>
                </c:pt>
                <c:pt idx="20">
                  <c:v>44207</c:v>
                </c:pt>
                <c:pt idx="21">
                  <c:v>44208</c:v>
                </c:pt>
                <c:pt idx="22">
                  <c:v>44209</c:v>
                </c:pt>
                <c:pt idx="23">
                  <c:v>44210</c:v>
                </c:pt>
                <c:pt idx="24">
                  <c:v>44211</c:v>
                </c:pt>
                <c:pt idx="25">
                  <c:v>44214</c:v>
                </c:pt>
                <c:pt idx="26">
                  <c:v>44215</c:v>
                </c:pt>
                <c:pt idx="27">
                  <c:v>44216</c:v>
                </c:pt>
                <c:pt idx="28">
                  <c:v>44217</c:v>
                </c:pt>
                <c:pt idx="29">
                  <c:v>44218</c:v>
                </c:pt>
                <c:pt idx="30">
                  <c:v>44221</c:v>
                </c:pt>
                <c:pt idx="31">
                  <c:v>44222</c:v>
                </c:pt>
                <c:pt idx="32">
                  <c:v>44223</c:v>
                </c:pt>
                <c:pt idx="33">
                  <c:v>44224</c:v>
                </c:pt>
                <c:pt idx="34">
                  <c:v>44225</c:v>
                </c:pt>
                <c:pt idx="35">
                  <c:v>44228</c:v>
                </c:pt>
                <c:pt idx="36">
                  <c:v>44229</c:v>
                </c:pt>
                <c:pt idx="37">
                  <c:v>44230</c:v>
                </c:pt>
                <c:pt idx="38">
                  <c:v>44231</c:v>
                </c:pt>
                <c:pt idx="39">
                  <c:v>44232</c:v>
                </c:pt>
                <c:pt idx="40">
                  <c:v>44235</c:v>
                </c:pt>
                <c:pt idx="41">
                  <c:v>44236</c:v>
                </c:pt>
                <c:pt idx="42">
                  <c:v>44237</c:v>
                </c:pt>
                <c:pt idx="43">
                  <c:v>44238</c:v>
                </c:pt>
                <c:pt idx="44">
                  <c:v>44239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44249</c:v>
                </c:pt>
                <c:pt idx="51">
                  <c:v>44250</c:v>
                </c:pt>
                <c:pt idx="52">
                  <c:v>44251</c:v>
                </c:pt>
                <c:pt idx="53">
                  <c:v>44252</c:v>
                </c:pt>
                <c:pt idx="54">
                  <c:v>44253</c:v>
                </c:pt>
                <c:pt idx="55">
                  <c:v>44256</c:v>
                </c:pt>
                <c:pt idx="56">
                  <c:v>44257</c:v>
                </c:pt>
                <c:pt idx="57">
                  <c:v>44258</c:v>
                </c:pt>
                <c:pt idx="58">
                  <c:v>44259</c:v>
                </c:pt>
                <c:pt idx="59">
                  <c:v>44260</c:v>
                </c:pt>
                <c:pt idx="60">
                  <c:v>44263</c:v>
                </c:pt>
                <c:pt idx="61">
                  <c:v>44264</c:v>
                </c:pt>
                <c:pt idx="62">
                  <c:v>44265</c:v>
                </c:pt>
                <c:pt idx="63">
                  <c:v>44266</c:v>
                </c:pt>
                <c:pt idx="64">
                  <c:v>44267</c:v>
                </c:pt>
                <c:pt idx="65">
                  <c:v>44270</c:v>
                </c:pt>
                <c:pt idx="66">
                  <c:v>44271</c:v>
                </c:pt>
                <c:pt idx="67">
                  <c:v>44272</c:v>
                </c:pt>
                <c:pt idx="68">
                  <c:v>44273</c:v>
                </c:pt>
                <c:pt idx="69">
                  <c:v>44274</c:v>
                </c:pt>
                <c:pt idx="70">
                  <c:v>44277</c:v>
                </c:pt>
                <c:pt idx="71">
                  <c:v>44278</c:v>
                </c:pt>
                <c:pt idx="72">
                  <c:v>44279</c:v>
                </c:pt>
                <c:pt idx="73">
                  <c:v>44280</c:v>
                </c:pt>
                <c:pt idx="74">
                  <c:v>44281</c:v>
                </c:pt>
                <c:pt idx="75">
                  <c:v>44284</c:v>
                </c:pt>
                <c:pt idx="76">
                  <c:v>44285</c:v>
                </c:pt>
                <c:pt idx="77">
                  <c:v>44286</c:v>
                </c:pt>
                <c:pt idx="78">
                  <c:v>44287</c:v>
                </c:pt>
                <c:pt idx="79">
                  <c:v>44288</c:v>
                </c:pt>
                <c:pt idx="80">
                  <c:v>44291</c:v>
                </c:pt>
                <c:pt idx="81">
                  <c:v>44292</c:v>
                </c:pt>
                <c:pt idx="82">
                  <c:v>44293</c:v>
                </c:pt>
                <c:pt idx="83">
                  <c:v>44294</c:v>
                </c:pt>
                <c:pt idx="84">
                  <c:v>44295</c:v>
                </c:pt>
                <c:pt idx="85">
                  <c:v>44298</c:v>
                </c:pt>
                <c:pt idx="86">
                  <c:v>44299</c:v>
                </c:pt>
                <c:pt idx="87">
                  <c:v>44300</c:v>
                </c:pt>
                <c:pt idx="88">
                  <c:v>44301</c:v>
                </c:pt>
                <c:pt idx="89">
                  <c:v>44302</c:v>
                </c:pt>
                <c:pt idx="90">
                  <c:v>44305</c:v>
                </c:pt>
                <c:pt idx="91">
                  <c:v>44306</c:v>
                </c:pt>
                <c:pt idx="92">
                  <c:v>44307</c:v>
                </c:pt>
                <c:pt idx="93">
                  <c:v>44308</c:v>
                </c:pt>
                <c:pt idx="94">
                  <c:v>44309</c:v>
                </c:pt>
                <c:pt idx="95">
                  <c:v>44312</c:v>
                </c:pt>
                <c:pt idx="96">
                  <c:v>44313</c:v>
                </c:pt>
                <c:pt idx="97">
                  <c:v>44314</c:v>
                </c:pt>
                <c:pt idx="98">
                  <c:v>44315</c:v>
                </c:pt>
                <c:pt idx="99">
                  <c:v>44316</c:v>
                </c:pt>
                <c:pt idx="100">
                  <c:v>44319</c:v>
                </c:pt>
                <c:pt idx="101">
                  <c:v>44320</c:v>
                </c:pt>
                <c:pt idx="102">
                  <c:v>44321</c:v>
                </c:pt>
                <c:pt idx="103">
                  <c:v>44322</c:v>
                </c:pt>
                <c:pt idx="104">
                  <c:v>44323</c:v>
                </c:pt>
                <c:pt idx="105">
                  <c:v>44326</c:v>
                </c:pt>
                <c:pt idx="106">
                  <c:v>44327</c:v>
                </c:pt>
                <c:pt idx="107">
                  <c:v>44328</c:v>
                </c:pt>
                <c:pt idx="108">
                  <c:v>44329</c:v>
                </c:pt>
                <c:pt idx="109">
                  <c:v>44330</c:v>
                </c:pt>
                <c:pt idx="110">
                  <c:v>44333</c:v>
                </c:pt>
                <c:pt idx="111">
                  <c:v>44334</c:v>
                </c:pt>
                <c:pt idx="112">
                  <c:v>44335</c:v>
                </c:pt>
                <c:pt idx="113">
                  <c:v>44336</c:v>
                </c:pt>
                <c:pt idx="114">
                  <c:v>44337</c:v>
                </c:pt>
                <c:pt idx="115">
                  <c:v>44340</c:v>
                </c:pt>
                <c:pt idx="116">
                  <c:v>44341</c:v>
                </c:pt>
                <c:pt idx="117">
                  <c:v>44342</c:v>
                </c:pt>
                <c:pt idx="118">
                  <c:v>44343</c:v>
                </c:pt>
                <c:pt idx="119">
                  <c:v>44344</c:v>
                </c:pt>
                <c:pt idx="120">
                  <c:v>44347</c:v>
                </c:pt>
                <c:pt idx="121">
                  <c:v>44348</c:v>
                </c:pt>
                <c:pt idx="122">
                  <c:v>44349</c:v>
                </c:pt>
                <c:pt idx="123">
                  <c:v>44350</c:v>
                </c:pt>
                <c:pt idx="124">
                  <c:v>44351</c:v>
                </c:pt>
                <c:pt idx="125">
                  <c:v>44354</c:v>
                </c:pt>
                <c:pt idx="126">
                  <c:v>44355</c:v>
                </c:pt>
                <c:pt idx="127">
                  <c:v>44356</c:v>
                </c:pt>
                <c:pt idx="128">
                  <c:v>44357</c:v>
                </c:pt>
                <c:pt idx="129">
                  <c:v>44358</c:v>
                </c:pt>
                <c:pt idx="130">
                  <c:v>44361</c:v>
                </c:pt>
                <c:pt idx="131">
                  <c:v>44362</c:v>
                </c:pt>
                <c:pt idx="132">
                  <c:v>44363</c:v>
                </c:pt>
                <c:pt idx="133">
                  <c:v>44364</c:v>
                </c:pt>
                <c:pt idx="134">
                  <c:v>44365</c:v>
                </c:pt>
                <c:pt idx="135">
                  <c:v>44368</c:v>
                </c:pt>
                <c:pt idx="136">
                  <c:v>44369</c:v>
                </c:pt>
                <c:pt idx="137">
                  <c:v>44370</c:v>
                </c:pt>
                <c:pt idx="138">
                  <c:v>44371</c:v>
                </c:pt>
                <c:pt idx="139">
                  <c:v>44372</c:v>
                </c:pt>
                <c:pt idx="140">
                  <c:v>44375</c:v>
                </c:pt>
                <c:pt idx="141">
                  <c:v>44376</c:v>
                </c:pt>
                <c:pt idx="142">
                  <c:v>44377</c:v>
                </c:pt>
                <c:pt idx="143">
                  <c:v>44378</c:v>
                </c:pt>
                <c:pt idx="144">
                  <c:v>44379</c:v>
                </c:pt>
                <c:pt idx="145">
                  <c:v>44382</c:v>
                </c:pt>
                <c:pt idx="146">
                  <c:v>44383</c:v>
                </c:pt>
                <c:pt idx="147">
                  <c:v>44384</c:v>
                </c:pt>
                <c:pt idx="148">
                  <c:v>44385</c:v>
                </c:pt>
                <c:pt idx="149">
                  <c:v>44386</c:v>
                </c:pt>
                <c:pt idx="150">
                  <c:v>44389</c:v>
                </c:pt>
                <c:pt idx="151">
                  <c:v>44390</c:v>
                </c:pt>
                <c:pt idx="152">
                  <c:v>44391</c:v>
                </c:pt>
                <c:pt idx="153">
                  <c:v>44392</c:v>
                </c:pt>
                <c:pt idx="154">
                  <c:v>44393</c:v>
                </c:pt>
                <c:pt idx="155">
                  <c:v>44396</c:v>
                </c:pt>
                <c:pt idx="156">
                  <c:v>44397</c:v>
                </c:pt>
                <c:pt idx="157">
                  <c:v>44398</c:v>
                </c:pt>
                <c:pt idx="158">
                  <c:v>44399</c:v>
                </c:pt>
                <c:pt idx="159">
                  <c:v>44400</c:v>
                </c:pt>
                <c:pt idx="160">
                  <c:v>44403</c:v>
                </c:pt>
                <c:pt idx="161">
                  <c:v>44404</c:v>
                </c:pt>
                <c:pt idx="162">
                  <c:v>44405</c:v>
                </c:pt>
                <c:pt idx="163">
                  <c:v>44406</c:v>
                </c:pt>
                <c:pt idx="164">
                  <c:v>44407</c:v>
                </c:pt>
                <c:pt idx="165">
                  <c:v>44410</c:v>
                </c:pt>
                <c:pt idx="166">
                  <c:v>44411</c:v>
                </c:pt>
                <c:pt idx="167">
                  <c:v>44412</c:v>
                </c:pt>
                <c:pt idx="168">
                  <c:v>44413</c:v>
                </c:pt>
                <c:pt idx="169">
                  <c:v>44414</c:v>
                </c:pt>
                <c:pt idx="170">
                  <c:v>44417</c:v>
                </c:pt>
                <c:pt idx="171">
                  <c:v>44418</c:v>
                </c:pt>
                <c:pt idx="172">
                  <c:v>44419</c:v>
                </c:pt>
                <c:pt idx="173">
                  <c:v>44420</c:v>
                </c:pt>
                <c:pt idx="174">
                  <c:v>44421</c:v>
                </c:pt>
                <c:pt idx="175">
                  <c:v>44424</c:v>
                </c:pt>
                <c:pt idx="176">
                  <c:v>44425</c:v>
                </c:pt>
                <c:pt idx="177">
                  <c:v>44426</c:v>
                </c:pt>
                <c:pt idx="178">
                  <c:v>44427</c:v>
                </c:pt>
                <c:pt idx="179">
                  <c:v>44428</c:v>
                </c:pt>
                <c:pt idx="180">
                  <c:v>44431</c:v>
                </c:pt>
                <c:pt idx="181">
                  <c:v>44432</c:v>
                </c:pt>
                <c:pt idx="182">
                  <c:v>44433</c:v>
                </c:pt>
                <c:pt idx="183">
                  <c:v>44434</c:v>
                </c:pt>
                <c:pt idx="184">
                  <c:v>44435</c:v>
                </c:pt>
                <c:pt idx="185">
                  <c:v>44438</c:v>
                </c:pt>
                <c:pt idx="186">
                  <c:v>44439</c:v>
                </c:pt>
                <c:pt idx="187">
                  <c:v>44440</c:v>
                </c:pt>
                <c:pt idx="188">
                  <c:v>44441</c:v>
                </c:pt>
                <c:pt idx="189">
                  <c:v>44442</c:v>
                </c:pt>
                <c:pt idx="190">
                  <c:v>44445</c:v>
                </c:pt>
                <c:pt idx="191">
                  <c:v>44446</c:v>
                </c:pt>
                <c:pt idx="192">
                  <c:v>44447</c:v>
                </c:pt>
                <c:pt idx="193">
                  <c:v>44448</c:v>
                </c:pt>
                <c:pt idx="194">
                  <c:v>44449</c:v>
                </c:pt>
                <c:pt idx="195">
                  <c:v>44452</c:v>
                </c:pt>
                <c:pt idx="196">
                  <c:v>44453</c:v>
                </c:pt>
                <c:pt idx="197">
                  <c:v>44454</c:v>
                </c:pt>
                <c:pt idx="198">
                  <c:v>44455</c:v>
                </c:pt>
                <c:pt idx="199">
                  <c:v>44456</c:v>
                </c:pt>
                <c:pt idx="200">
                  <c:v>44459</c:v>
                </c:pt>
                <c:pt idx="201">
                  <c:v>44460</c:v>
                </c:pt>
                <c:pt idx="202">
                  <c:v>44461</c:v>
                </c:pt>
                <c:pt idx="203">
                  <c:v>44462</c:v>
                </c:pt>
                <c:pt idx="204">
                  <c:v>44463</c:v>
                </c:pt>
              </c:numCache>
            </c:numRef>
          </c:cat>
          <c:val>
            <c:numRef>
              <c:f>Gráfico1!$B$2:$B$206</c:f>
              <c:numCache>
                <c:formatCode>#.##000</c:formatCode>
                <c:ptCount val="205"/>
                <c:pt idx="0">
                  <c:v>2619.4299999999998</c:v>
                </c:pt>
                <c:pt idx="1">
                  <c:v>2643.7370000000001</c:v>
                </c:pt>
                <c:pt idx="2">
                  <c:v>2654.7919999999999</c:v>
                </c:pt>
                <c:pt idx="3">
                  <c:v>2674.8679999999999</c:v>
                </c:pt>
                <c:pt idx="4">
                  <c:v>2666.3049999999998</c:v>
                </c:pt>
                <c:pt idx="5">
                  <c:v>2644.973</c:v>
                </c:pt>
                <c:pt idx="6">
                  <c:v>2643.0729999999999</c:v>
                </c:pt>
                <c:pt idx="7">
                  <c:v>2651.4140000000002</c:v>
                </c:pt>
                <c:pt idx="8">
                  <c:v>2659.04</c:v>
                </c:pt>
                <c:pt idx="9">
                  <c:v>2659.2710000000002</c:v>
                </c:pt>
                <c:pt idx="10">
                  <c:v>2676.8009999999999</c:v>
                </c:pt>
                <c:pt idx="11">
                  <c:v>2682.1849999999999</c:v>
                </c:pt>
                <c:pt idx="12">
                  <c:v>2686.056</c:v>
                </c:pt>
                <c:pt idx="13">
                  <c:v>2690.0439999999999</c:v>
                </c:pt>
                <c:pt idx="14">
                  <c:v>2690.0439999999999</c:v>
                </c:pt>
                <c:pt idx="15">
                  <c:v>2670.0430000000001</c:v>
                </c:pt>
                <c:pt idx="16">
                  <c:v>2684.1779999999999</c:v>
                </c:pt>
                <c:pt idx="17">
                  <c:v>2699.5120000000002</c:v>
                </c:pt>
                <c:pt idx="18">
                  <c:v>2734.1909999999998</c:v>
                </c:pt>
                <c:pt idx="19">
                  <c:v>2753.3069999999998</c:v>
                </c:pt>
                <c:pt idx="20">
                  <c:v>2730.05</c:v>
                </c:pt>
                <c:pt idx="21">
                  <c:v>2734.4009999999998</c:v>
                </c:pt>
                <c:pt idx="22">
                  <c:v>2739.87</c:v>
                </c:pt>
                <c:pt idx="23">
                  <c:v>2738.0859999999998</c:v>
                </c:pt>
                <c:pt idx="24">
                  <c:v>2714.8119999999999</c:v>
                </c:pt>
                <c:pt idx="25">
                  <c:v>2713.4850000000001</c:v>
                </c:pt>
                <c:pt idx="26">
                  <c:v>2732.4810000000002</c:v>
                </c:pt>
                <c:pt idx="27">
                  <c:v>2761.4839999999999</c:v>
                </c:pt>
                <c:pt idx="28">
                  <c:v>2765.5659999999998</c:v>
                </c:pt>
                <c:pt idx="29">
                  <c:v>2755.663</c:v>
                </c:pt>
                <c:pt idx="30">
                  <c:v>2756.8670000000002</c:v>
                </c:pt>
                <c:pt idx="31">
                  <c:v>2754.1170000000002</c:v>
                </c:pt>
                <c:pt idx="32">
                  <c:v>2694.4229999999998</c:v>
                </c:pt>
                <c:pt idx="33">
                  <c:v>2710.6030000000001</c:v>
                </c:pt>
                <c:pt idx="34">
                  <c:v>2661.6909999999998</c:v>
                </c:pt>
                <c:pt idx="35">
                  <c:v>2697.877</c:v>
                </c:pt>
                <c:pt idx="36">
                  <c:v>2731.9520000000002</c:v>
                </c:pt>
                <c:pt idx="37">
                  <c:v>2737.9319999999998</c:v>
                </c:pt>
                <c:pt idx="38">
                  <c:v>2757.6619999999998</c:v>
                </c:pt>
                <c:pt idx="39">
                  <c:v>2773.45</c:v>
                </c:pt>
                <c:pt idx="40">
                  <c:v>2795.8919999999998</c:v>
                </c:pt>
                <c:pt idx="41">
                  <c:v>2798.5520000000001</c:v>
                </c:pt>
                <c:pt idx="42">
                  <c:v>2800.683</c:v>
                </c:pt>
                <c:pt idx="43">
                  <c:v>2807.1579999999999</c:v>
                </c:pt>
                <c:pt idx="44">
                  <c:v>2818.846</c:v>
                </c:pt>
                <c:pt idx="45">
                  <c:v>2829.6709999999998</c:v>
                </c:pt>
                <c:pt idx="46">
                  <c:v>2828.1529999999998</c:v>
                </c:pt>
                <c:pt idx="47">
                  <c:v>2815.9769999999999</c:v>
                </c:pt>
                <c:pt idx="48">
                  <c:v>2802.9209999999998</c:v>
                </c:pt>
                <c:pt idx="49">
                  <c:v>2806.471</c:v>
                </c:pt>
                <c:pt idx="50">
                  <c:v>2788.1080000000002</c:v>
                </c:pt>
                <c:pt idx="51">
                  <c:v>2789.2130000000002</c:v>
                </c:pt>
                <c:pt idx="52">
                  <c:v>2802.395</c:v>
                </c:pt>
                <c:pt idx="53">
                  <c:v>2760.2620000000002</c:v>
                </c:pt>
                <c:pt idx="54">
                  <c:v>2726.91</c:v>
                </c:pt>
                <c:pt idx="55">
                  <c:v>2783.701</c:v>
                </c:pt>
                <c:pt idx="56">
                  <c:v>2768.2469999999998</c:v>
                </c:pt>
                <c:pt idx="57">
                  <c:v>2741.6840000000002</c:v>
                </c:pt>
                <c:pt idx="58">
                  <c:v>2706.4760000000001</c:v>
                </c:pt>
                <c:pt idx="59">
                  <c:v>2728.5569999999998</c:v>
                </c:pt>
                <c:pt idx="60">
                  <c:v>2722.6350000000002</c:v>
                </c:pt>
                <c:pt idx="61">
                  <c:v>2761.8159999999998</c:v>
                </c:pt>
                <c:pt idx="62">
                  <c:v>2775.3440000000001</c:v>
                </c:pt>
                <c:pt idx="63">
                  <c:v>2806.07</c:v>
                </c:pt>
                <c:pt idx="64">
                  <c:v>2807.2089999999998</c:v>
                </c:pt>
                <c:pt idx="65">
                  <c:v>2821.8530000000001</c:v>
                </c:pt>
                <c:pt idx="66">
                  <c:v>2823.6869999999999</c:v>
                </c:pt>
                <c:pt idx="67">
                  <c:v>2823.6869999999999</c:v>
                </c:pt>
                <c:pt idx="68">
                  <c:v>2802.2710000000002</c:v>
                </c:pt>
                <c:pt idx="69">
                  <c:v>2796.14</c:v>
                </c:pt>
                <c:pt idx="70">
                  <c:v>2809.65</c:v>
                </c:pt>
                <c:pt idx="71">
                  <c:v>2788.01</c:v>
                </c:pt>
                <c:pt idx="72">
                  <c:v>2767.2579999999998</c:v>
                </c:pt>
                <c:pt idx="73">
                  <c:v>2775.0549999999998</c:v>
                </c:pt>
                <c:pt idx="74">
                  <c:v>2814.857</c:v>
                </c:pt>
                <c:pt idx="75">
                  <c:v>2811.5329999999999</c:v>
                </c:pt>
                <c:pt idx="76">
                  <c:v>2805.1039999999998</c:v>
                </c:pt>
                <c:pt idx="77">
                  <c:v>2811.6990000000001</c:v>
                </c:pt>
                <c:pt idx="78">
                  <c:v>2840.1869999999999</c:v>
                </c:pt>
                <c:pt idx="79">
                  <c:v>2841.8879999999999</c:v>
                </c:pt>
                <c:pt idx="80">
                  <c:v>2872.9659999999999</c:v>
                </c:pt>
                <c:pt idx="81">
                  <c:v>2876.2280000000001</c:v>
                </c:pt>
                <c:pt idx="82">
                  <c:v>2881.1480000000001</c:v>
                </c:pt>
                <c:pt idx="83">
                  <c:v>2895.6129999999998</c:v>
                </c:pt>
                <c:pt idx="84">
                  <c:v>2910.0949999999998</c:v>
                </c:pt>
                <c:pt idx="85">
                  <c:v>2907.2530000000002</c:v>
                </c:pt>
                <c:pt idx="86">
                  <c:v>2918.192</c:v>
                </c:pt>
                <c:pt idx="87">
                  <c:v>2913.5329999999999</c:v>
                </c:pt>
                <c:pt idx="88">
                  <c:v>2941.7469999999998</c:v>
                </c:pt>
                <c:pt idx="89">
                  <c:v>2953.3470000000002</c:v>
                </c:pt>
                <c:pt idx="90">
                  <c:v>2944.0509999999999</c:v>
                </c:pt>
                <c:pt idx="91">
                  <c:v>2915.78</c:v>
                </c:pt>
                <c:pt idx="92">
                  <c:v>2932.9760000000001</c:v>
                </c:pt>
                <c:pt idx="93">
                  <c:v>2923.9119999999998</c:v>
                </c:pt>
                <c:pt idx="94">
                  <c:v>2946.1129999999998</c:v>
                </c:pt>
                <c:pt idx="95">
                  <c:v>2956.1329999999998</c:v>
                </c:pt>
                <c:pt idx="96">
                  <c:v>2952.0059999999999</c:v>
                </c:pt>
                <c:pt idx="97">
                  <c:v>2951.8809999999999</c:v>
                </c:pt>
                <c:pt idx="98">
                  <c:v>2963.3119999999999</c:v>
                </c:pt>
                <c:pt idx="99">
                  <c:v>2938.7640000000001</c:v>
                </c:pt>
                <c:pt idx="100">
                  <c:v>2948.674</c:v>
                </c:pt>
                <c:pt idx="101">
                  <c:v>2922.4969999999998</c:v>
                </c:pt>
                <c:pt idx="102">
                  <c:v>2932.8449999999998</c:v>
                </c:pt>
                <c:pt idx="103">
                  <c:v>2952.0250000000001</c:v>
                </c:pt>
                <c:pt idx="104">
                  <c:v>2979.4070000000002</c:v>
                </c:pt>
                <c:pt idx="105">
                  <c:v>2961.5740000000001</c:v>
                </c:pt>
                <c:pt idx="106">
                  <c:v>2928.3319999999999</c:v>
                </c:pt>
                <c:pt idx="107">
                  <c:v>2876.7910000000002</c:v>
                </c:pt>
                <c:pt idx="108">
                  <c:v>2892.4810000000002</c:v>
                </c:pt>
                <c:pt idx="109">
                  <c:v>2938.625</c:v>
                </c:pt>
                <c:pt idx="110">
                  <c:v>2934.1790000000001</c:v>
                </c:pt>
                <c:pt idx="111">
                  <c:v>2928.6819999999998</c:v>
                </c:pt>
                <c:pt idx="112">
                  <c:v>2910.94</c:v>
                </c:pt>
                <c:pt idx="113">
                  <c:v>2942.2139999999999</c:v>
                </c:pt>
                <c:pt idx="114">
                  <c:v>2943.1289999999999</c:v>
                </c:pt>
                <c:pt idx="115">
                  <c:v>2966.4349999999999</c:v>
                </c:pt>
                <c:pt idx="116">
                  <c:v>2965.51</c:v>
                </c:pt>
                <c:pt idx="117">
                  <c:v>2969.51</c:v>
                </c:pt>
                <c:pt idx="118">
                  <c:v>2970.643</c:v>
                </c:pt>
                <c:pt idx="119">
                  <c:v>2979.297</c:v>
                </c:pt>
                <c:pt idx="120">
                  <c:v>2975.701</c:v>
                </c:pt>
                <c:pt idx="121">
                  <c:v>2982.0250000000001</c:v>
                </c:pt>
                <c:pt idx="122">
                  <c:v>2985.973</c:v>
                </c:pt>
                <c:pt idx="123">
                  <c:v>2972.8690000000001</c:v>
                </c:pt>
                <c:pt idx="124">
                  <c:v>2997.357</c:v>
                </c:pt>
                <c:pt idx="125">
                  <c:v>3000.9720000000002</c:v>
                </c:pt>
                <c:pt idx="126">
                  <c:v>3001.8339999999998</c:v>
                </c:pt>
                <c:pt idx="127">
                  <c:v>2996.64</c:v>
                </c:pt>
                <c:pt idx="128">
                  <c:v>3007.462</c:v>
                </c:pt>
                <c:pt idx="129">
                  <c:v>3012.672</c:v>
                </c:pt>
                <c:pt idx="130">
                  <c:v>3019.8809999999999</c:v>
                </c:pt>
                <c:pt idx="131">
                  <c:v>3017.268</c:v>
                </c:pt>
                <c:pt idx="132">
                  <c:v>3008.4780000000001</c:v>
                </c:pt>
                <c:pt idx="133">
                  <c:v>2996.511</c:v>
                </c:pt>
                <c:pt idx="134">
                  <c:v>2954.1869999999999</c:v>
                </c:pt>
                <c:pt idx="135">
                  <c:v>2982.107</c:v>
                </c:pt>
                <c:pt idx="136">
                  <c:v>3001.136</c:v>
                </c:pt>
                <c:pt idx="137">
                  <c:v>2998.0030000000002</c:v>
                </c:pt>
                <c:pt idx="138">
                  <c:v>3013.36</c:v>
                </c:pt>
                <c:pt idx="139">
                  <c:v>3024.9369999999999</c:v>
                </c:pt>
                <c:pt idx="140">
                  <c:v>3025.2150000000001</c:v>
                </c:pt>
                <c:pt idx="141">
                  <c:v>3024.4369999999999</c:v>
                </c:pt>
                <c:pt idx="142">
                  <c:v>3017.2280000000001</c:v>
                </c:pt>
                <c:pt idx="143">
                  <c:v>3028.201</c:v>
                </c:pt>
                <c:pt idx="144">
                  <c:v>2876.7910000000002</c:v>
                </c:pt>
                <c:pt idx="145">
                  <c:v>3049.8380000000002</c:v>
                </c:pt>
                <c:pt idx="146">
                  <c:v>3042.6320000000001</c:v>
                </c:pt>
                <c:pt idx="147">
                  <c:v>3049.6610000000001</c:v>
                </c:pt>
                <c:pt idx="148">
                  <c:v>3022.241</c:v>
                </c:pt>
                <c:pt idx="149">
                  <c:v>3053.1219999999998</c:v>
                </c:pt>
                <c:pt idx="150">
                  <c:v>3068.2649999999999</c:v>
                </c:pt>
                <c:pt idx="151">
                  <c:v>3059.2750000000001</c:v>
                </c:pt>
                <c:pt idx="152">
                  <c:v>3058.5889999999999</c:v>
                </c:pt>
                <c:pt idx="153">
                  <c:v>3043.5219999999999</c:v>
                </c:pt>
                <c:pt idx="154">
                  <c:v>3024.6550000000002</c:v>
                </c:pt>
                <c:pt idx="155">
                  <c:v>2975.5529999999999</c:v>
                </c:pt>
                <c:pt idx="156">
                  <c:v>3005.8629999999998</c:v>
                </c:pt>
                <c:pt idx="157">
                  <c:v>3036.7190000000001</c:v>
                </c:pt>
                <c:pt idx="158">
                  <c:v>3046.598</c:v>
                </c:pt>
                <c:pt idx="159">
                  <c:v>3072.3780000000002</c:v>
                </c:pt>
                <c:pt idx="160">
                  <c:v>3080.4050000000002</c:v>
                </c:pt>
                <c:pt idx="161">
                  <c:v>3068.8670000000002</c:v>
                </c:pt>
                <c:pt idx="162">
                  <c:v>3069.4920000000002</c:v>
                </c:pt>
                <c:pt idx="163">
                  <c:v>3089.8180000000002</c:v>
                </c:pt>
                <c:pt idx="164">
                  <c:v>3069.2489999999998</c:v>
                </c:pt>
                <c:pt idx="165">
                  <c:v>3077.11</c:v>
                </c:pt>
                <c:pt idx="166">
                  <c:v>3092.5120000000002</c:v>
                </c:pt>
                <c:pt idx="167">
                  <c:v>3085.8310000000001</c:v>
                </c:pt>
                <c:pt idx="168">
                  <c:v>3102.2269999999999</c:v>
                </c:pt>
                <c:pt idx="169">
                  <c:v>3098.0630000000001</c:v>
                </c:pt>
                <c:pt idx="170">
                  <c:v>3097.0610000000001</c:v>
                </c:pt>
                <c:pt idx="171">
                  <c:v>3099.4940000000001</c:v>
                </c:pt>
                <c:pt idx="172">
                  <c:v>3109.9670000000001</c:v>
                </c:pt>
                <c:pt idx="173">
                  <c:v>3115.7359999999999</c:v>
                </c:pt>
                <c:pt idx="174">
                  <c:v>3125.1170000000002</c:v>
                </c:pt>
                <c:pt idx="175">
                  <c:v>3121.9859999999999</c:v>
                </c:pt>
                <c:pt idx="176">
                  <c:v>3100.1179999999999</c:v>
                </c:pt>
                <c:pt idx="177">
                  <c:v>3078.0140000000001</c:v>
                </c:pt>
                <c:pt idx="178">
                  <c:v>3063.2240000000002</c:v>
                </c:pt>
                <c:pt idx="179">
                  <c:v>3080.02</c:v>
                </c:pt>
                <c:pt idx="180">
                  <c:v>3112.57</c:v>
                </c:pt>
                <c:pt idx="181">
                  <c:v>3121.9969999999998</c:v>
                </c:pt>
                <c:pt idx="182">
                  <c:v>3125.8290000000002</c:v>
                </c:pt>
                <c:pt idx="183">
                  <c:v>3110.2710000000002</c:v>
                </c:pt>
                <c:pt idx="184">
                  <c:v>3133.6689999999999</c:v>
                </c:pt>
                <c:pt idx="185">
                  <c:v>3146.6289999999999</c:v>
                </c:pt>
                <c:pt idx="186">
                  <c:v>3141.3510000000001</c:v>
                </c:pt>
                <c:pt idx="187">
                  <c:v>3151.665</c:v>
                </c:pt>
                <c:pt idx="188">
                  <c:v>3161.46</c:v>
                </c:pt>
                <c:pt idx="189">
                  <c:v>3163.9870000000001</c:v>
                </c:pt>
                <c:pt idx="190">
                  <c:v>3169.6439999999998</c:v>
                </c:pt>
                <c:pt idx="191">
                  <c:v>3158.9369999999999</c:v>
                </c:pt>
                <c:pt idx="192">
                  <c:v>3146.9580000000001</c:v>
                </c:pt>
                <c:pt idx="193">
                  <c:v>3136.0390000000002</c:v>
                </c:pt>
                <c:pt idx="194">
                  <c:v>3122.067</c:v>
                </c:pt>
                <c:pt idx="195">
                  <c:v>3126.1019999999999</c:v>
                </c:pt>
                <c:pt idx="196">
                  <c:v>3116.078</c:v>
                </c:pt>
                <c:pt idx="197">
                  <c:v>3127.7139999999999</c:v>
                </c:pt>
                <c:pt idx="198">
                  <c:v>3122.5729999999999</c:v>
                </c:pt>
                <c:pt idx="199">
                  <c:v>3096.6149999999998</c:v>
                </c:pt>
                <c:pt idx="200">
                  <c:v>3046.203</c:v>
                </c:pt>
                <c:pt idx="201">
                  <c:v>3049.6750000000002</c:v>
                </c:pt>
                <c:pt idx="202">
                  <c:v>3074.355</c:v>
                </c:pt>
                <c:pt idx="203">
                  <c:v>3122.5729999999999</c:v>
                </c:pt>
                <c:pt idx="204">
                  <c:v>3103.53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C7-4052-A5EF-3DF2F8B87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8345144"/>
        <c:axId val="598342400"/>
      </c:lineChart>
      <c:catAx>
        <c:axId val="59834514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98342400"/>
        <c:crossesAt val="2602.9235799996554"/>
        <c:auto val="0"/>
        <c:lblAlgn val="ctr"/>
        <c:lblOffset val="100"/>
        <c:noMultiLvlLbl val="0"/>
      </c:catAx>
      <c:valAx>
        <c:axId val="598342400"/>
        <c:scaling>
          <c:orientation val="minMax"/>
          <c:max val="3186.1504200012982"/>
          <c:min val="2602.9235799996554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98345144"/>
        <c:crosses val="autoZero"/>
        <c:crossBetween val="midCat"/>
        <c:majorUnit val="58.32268400016428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24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pt-BR" sz="2400" b="1" i="0" u="none" strike="noStrike" kern="1200" baseline="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Aversão ao Risco Global - VIX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242132275773435E-2"/>
          <c:y val="0.14597576963564798"/>
          <c:w val="0.8792741765051606"/>
          <c:h val="0.79415872024531997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Gráfico2!$A$17:$A$198</c:f>
              <c:numCache>
                <c:formatCode>m/d/yyyy</c:formatCode>
                <c:ptCount val="182"/>
                <c:pt idx="0">
                  <c:v>44210</c:v>
                </c:pt>
                <c:pt idx="1">
                  <c:v>44211</c:v>
                </c:pt>
                <c:pt idx="2">
                  <c:v>44214</c:v>
                </c:pt>
                <c:pt idx="3">
                  <c:v>44215</c:v>
                </c:pt>
                <c:pt idx="4">
                  <c:v>44216</c:v>
                </c:pt>
                <c:pt idx="5">
                  <c:v>44217</c:v>
                </c:pt>
                <c:pt idx="6">
                  <c:v>44218</c:v>
                </c:pt>
                <c:pt idx="7">
                  <c:v>44221</c:v>
                </c:pt>
                <c:pt idx="8">
                  <c:v>44222</c:v>
                </c:pt>
                <c:pt idx="9">
                  <c:v>44223</c:v>
                </c:pt>
                <c:pt idx="10">
                  <c:v>44224</c:v>
                </c:pt>
                <c:pt idx="11">
                  <c:v>44225</c:v>
                </c:pt>
                <c:pt idx="12">
                  <c:v>44228</c:v>
                </c:pt>
                <c:pt idx="13">
                  <c:v>44229</c:v>
                </c:pt>
                <c:pt idx="14">
                  <c:v>44230</c:v>
                </c:pt>
                <c:pt idx="15">
                  <c:v>44231</c:v>
                </c:pt>
                <c:pt idx="16">
                  <c:v>44232</c:v>
                </c:pt>
                <c:pt idx="17">
                  <c:v>44235</c:v>
                </c:pt>
                <c:pt idx="18">
                  <c:v>44236</c:v>
                </c:pt>
                <c:pt idx="19">
                  <c:v>44237</c:v>
                </c:pt>
                <c:pt idx="20">
                  <c:v>44238</c:v>
                </c:pt>
                <c:pt idx="21">
                  <c:v>44239</c:v>
                </c:pt>
                <c:pt idx="22">
                  <c:v>44242</c:v>
                </c:pt>
                <c:pt idx="23">
                  <c:v>44243</c:v>
                </c:pt>
                <c:pt idx="24">
                  <c:v>44244</c:v>
                </c:pt>
                <c:pt idx="25">
                  <c:v>44245</c:v>
                </c:pt>
                <c:pt idx="26">
                  <c:v>44246</c:v>
                </c:pt>
                <c:pt idx="27">
                  <c:v>44249</c:v>
                </c:pt>
                <c:pt idx="28">
                  <c:v>44250</c:v>
                </c:pt>
                <c:pt idx="29">
                  <c:v>44251</c:v>
                </c:pt>
                <c:pt idx="30">
                  <c:v>44252</c:v>
                </c:pt>
                <c:pt idx="31">
                  <c:v>44253</c:v>
                </c:pt>
                <c:pt idx="32">
                  <c:v>44256</c:v>
                </c:pt>
                <c:pt idx="33">
                  <c:v>44257</c:v>
                </c:pt>
                <c:pt idx="34">
                  <c:v>44258</c:v>
                </c:pt>
                <c:pt idx="35">
                  <c:v>44259</c:v>
                </c:pt>
                <c:pt idx="36">
                  <c:v>44260</c:v>
                </c:pt>
                <c:pt idx="37">
                  <c:v>44263</c:v>
                </c:pt>
                <c:pt idx="38">
                  <c:v>44264</c:v>
                </c:pt>
                <c:pt idx="39">
                  <c:v>44265</c:v>
                </c:pt>
                <c:pt idx="40">
                  <c:v>44266</c:v>
                </c:pt>
                <c:pt idx="41">
                  <c:v>44267</c:v>
                </c:pt>
                <c:pt idx="42">
                  <c:v>44270</c:v>
                </c:pt>
                <c:pt idx="43">
                  <c:v>44271</c:v>
                </c:pt>
                <c:pt idx="44">
                  <c:v>44272</c:v>
                </c:pt>
                <c:pt idx="45">
                  <c:v>44273</c:v>
                </c:pt>
                <c:pt idx="46">
                  <c:v>44274</c:v>
                </c:pt>
                <c:pt idx="47">
                  <c:v>44277</c:v>
                </c:pt>
                <c:pt idx="48">
                  <c:v>44278</c:v>
                </c:pt>
                <c:pt idx="49">
                  <c:v>44279</c:v>
                </c:pt>
                <c:pt idx="50">
                  <c:v>44280</c:v>
                </c:pt>
                <c:pt idx="51">
                  <c:v>44281</c:v>
                </c:pt>
                <c:pt idx="52">
                  <c:v>44284</c:v>
                </c:pt>
                <c:pt idx="53">
                  <c:v>44285</c:v>
                </c:pt>
                <c:pt idx="54">
                  <c:v>44286</c:v>
                </c:pt>
                <c:pt idx="55">
                  <c:v>44287</c:v>
                </c:pt>
                <c:pt idx="56">
                  <c:v>44288</c:v>
                </c:pt>
                <c:pt idx="57">
                  <c:v>44291</c:v>
                </c:pt>
                <c:pt idx="58">
                  <c:v>44292</c:v>
                </c:pt>
                <c:pt idx="59">
                  <c:v>44293</c:v>
                </c:pt>
                <c:pt idx="60">
                  <c:v>44294</c:v>
                </c:pt>
                <c:pt idx="61">
                  <c:v>44295</c:v>
                </c:pt>
                <c:pt idx="62">
                  <c:v>44298</c:v>
                </c:pt>
                <c:pt idx="63">
                  <c:v>44299</c:v>
                </c:pt>
                <c:pt idx="64">
                  <c:v>44300</c:v>
                </c:pt>
                <c:pt idx="65">
                  <c:v>44301</c:v>
                </c:pt>
                <c:pt idx="66">
                  <c:v>44302</c:v>
                </c:pt>
                <c:pt idx="67">
                  <c:v>44305</c:v>
                </c:pt>
                <c:pt idx="68">
                  <c:v>44306</c:v>
                </c:pt>
                <c:pt idx="69">
                  <c:v>44307</c:v>
                </c:pt>
                <c:pt idx="70">
                  <c:v>44308</c:v>
                </c:pt>
                <c:pt idx="71">
                  <c:v>44309</c:v>
                </c:pt>
                <c:pt idx="72">
                  <c:v>44312</c:v>
                </c:pt>
                <c:pt idx="73">
                  <c:v>44313</c:v>
                </c:pt>
                <c:pt idx="74">
                  <c:v>44314</c:v>
                </c:pt>
                <c:pt idx="75">
                  <c:v>44315</c:v>
                </c:pt>
                <c:pt idx="76">
                  <c:v>44316</c:v>
                </c:pt>
                <c:pt idx="77">
                  <c:v>44319</c:v>
                </c:pt>
                <c:pt idx="78">
                  <c:v>44320</c:v>
                </c:pt>
                <c:pt idx="79">
                  <c:v>44321</c:v>
                </c:pt>
                <c:pt idx="80">
                  <c:v>44322</c:v>
                </c:pt>
                <c:pt idx="81">
                  <c:v>44323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44333</c:v>
                </c:pt>
                <c:pt idx="88">
                  <c:v>44334</c:v>
                </c:pt>
                <c:pt idx="89">
                  <c:v>44335</c:v>
                </c:pt>
                <c:pt idx="90">
                  <c:v>44336</c:v>
                </c:pt>
                <c:pt idx="91">
                  <c:v>44337</c:v>
                </c:pt>
                <c:pt idx="92">
                  <c:v>44340</c:v>
                </c:pt>
                <c:pt idx="93">
                  <c:v>44341</c:v>
                </c:pt>
                <c:pt idx="94">
                  <c:v>44342</c:v>
                </c:pt>
                <c:pt idx="95">
                  <c:v>44343</c:v>
                </c:pt>
                <c:pt idx="96">
                  <c:v>44344</c:v>
                </c:pt>
                <c:pt idx="97">
                  <c:v>44347</c:v>
                </c:pt>
                <c:pt idx="98">
                  <c:v>44348</c:v>
                </c:pt>
                <c:pt idx="99">
                  <c:v>44349</c:v>
                </c:pt>
                <c:pt idx="100">
                  <c:v>44350</c:v>
                </c:pt>
                <c:pt idx="101">
                  <c:v>44351</c:v>
                </c:pt>
                <c:pt idx="102">
                  <c:v>44354</c:v>
                </c:pt>
                <c:pt idx="103">
                  <c:v>44355</c:v>
                </c:pt>
                <c:pt idx="104">
                  <c:v>44356</c:v>
                </c:pt>
                <c:pt idx="105">
                  <c:v>44357</c:v>
                </c:pt>
                <c:pt idx="106">
                  <c:v>44358</c:v>
                </c:pt>
                <c:pt idx="107">
                  <c:v>44361</c:v>
                </c:pt>
                <c:pt idx="108">
                  <c:v>44362</c:v>
                </c:pt>
                <c:pt idx="109">
                  <c:v>44363</c:v>
                </c:pt>
                <c:pt idx="110">
                  <c:v>44364</c:v>
                </c:pt>
                <c:pt idx="111">
                  <c:v>44365</c:v>
                </c:pt>
                <c:pt idx="112">
                  <c:v>44368</c:v>
                </c:pt>
                <c:pt idx="113">
                  <c:v>44369</c:v>
                </c:pt>
                <c:pt idx="114">
                  <c:v>44370</c:v>
                </c:pt>
                <c:pt idx="115">
                  <c:v>44371</c:v>
                </c:pt>
                <c:pt idx="116">
                  <c:v>44372</c:v>
                </c:pt>
                <c:pt idx="117">
                  <c:v>44375</c:v>
                </c:pt>
                <c:pt idx="118">
                  <c:v>44376</c:v>
                </c:pt>
                <c:pt idx="119">
                  <c:v>44377</c:v>
                </c:pt>
                <c:pt idx="120">
                  <c:v>44378</c:v>
                </c:pt>
                <c:pt idx="121">
                  <c:v>44379</c:v>
                </c:pt>
                <c:pt idx="122">
                  <c:v>44382</c:v>
                </c:pt>
                <c:pt idx="123">
                  <c:v>44383</c:v>
                </c:pt>
                <c:pt idx="124">
                  <c:v>44384</c:v>
                </c:pt>
                <c:pt idx="125">
                  <c:v>44385</c:v>
                </c:pt>
                <c:pt idx="126">
                  <c:v>44386</c:v>
                </c:pt>
                <c:pt idx="127">
                  <c:v>44389</c:v>
                </c:pt>
                <c:pt idx="128">
                  <c:v>44390</c:v>
                </c:pt>
                <c:pt idx="129">
                  <c:v>44391</c:v>
                </c:pt>
                <c:pt idx="130">
                  <c:v>44392</c:v>
                </c:pt>
                <c:pt idx="131">
                  <c:v>44393</c:v>
                </c:pt>
                <c:pt idx="132">
                  <c:v>44396</c:v>
                </c:pt>
                <c:pt idx="133">
                  <c:v>44397</c:v>
                </c:pt>
                <c:pt idx="134">
                  <c:v>44398</c:v>
                </c:pt>
                <c:pt idx="135">
                  <c:v>44399</c:v>
                </c:pt>
                <c:pt idx="136">
                  <c:v>44400</c:v>
                </c:pt>
                <c:pt idx="137">
                  <c:v>44403</c:v>
                </c:pt>
                <c:pt idx="138">
                  <c:v>44404</c:v>
                </c:pt>
                <c:pt idx="139">
                  <c:v>44405</c:v>
                </c:pt>
                <c:pt idx="140">
                  <c:v>44406</c:v>
                </c:pt>
                <c:pt idx="141">
                  <c:v>44407</c:v>
                </c:pt>
                <c:pt idx="142">
                  <c:v>44410</c:v>
                </c:pt>
                <c:pt idx="143">
                  <c:v>44411</c:v>
                </c:pt>
                <c:pt idx="144">
                  <c:v>44412</c:v>
                </c:pt>
                <c:pt idx="145">
                  <c:v>44413</c:v>
                </c:pt>
                <c:pt idx="146">
                  <c:v>44414</c:v>
                </c:pt>
                <c:pt idx="147">
                  <c:v>44417</c:v>
                </c:pt>
                <c:pt idx="148">
                  <c:v>44418</c:v>
                </c:pt>
                <c:pt idx="149">
                  <c:v>44419</c:v>
                </c:pt>
                <c:pt idx="150">
                  <c:v>44420</c:v>
                </c:pt>
                <c:pt idx="151">
                  <c:v>44421</c:v>
                </c:pt>
                <c:pt idx="152">
                  <c:v>44424</c:v>
                </c:pt>
                <c:pt idx="153">
                  <c:v>44425</c:v>
                </c:pt>
                <c:pt idx="154">
                  <c:v>44426</c:v>
                </c:pt>
                <c:pt idx="155">
                  <c:v>44427</c:v>
                </c:pt>
                <c:pt idx="156">
                  <c:v>44428</c:v>
                </c:pt>
                <c:pt idx="157">
                  <c:v>44431</c:v>
                </c:pt>
                <c:pt idx="158">
                  <c:v>44432</c:v>
                </c:pt>
                <c:pt idx="159">
                  <c:v>44433</c:v>
                </c:pt>
                <c:pt idx="160">
                  <c:v>44434</c:v>
                </c:pt>
                <c:pt idx="161">
                  <c:v>44435</c:v>
                </c:pt>
                <c:pt idx="162">
                  <c:v>44438</c:v>
                </c:pt>
                <c:pt idx="163">
                  <c:v>44439</c:v>
                </c:pt>
                <c:pt idx="164">
                  <c:v>44440</c:v>
                </c:pt>
                <c:pt idx="165">
                  <c:v>44441</c:v>
                </c:pt>
                <c:pt idx="166">
                  <c:v>44442</c:v>
                </c:pt>
                <c:pt idx="167">
                  <c:v>44445</c:v>
                </c:pt>
                <c:pt idx="168">
                  <c:v>44446</c:v>
                </c:pt>
                <c:pt idx="169">
                  <c:v>44447</c:v>
                </c:pt>
                <c:pt idx="170">
                  <c:v>44448</c:v>
                </c:pt>
                <c:pt idx="171">
                  <c:v>44449</c:v>
                </c:pt>
                <c:pt idx="172">
                  <c:v>44452</c:v>
                </c:pt>
                <c:pt idx="173">
                  <c:v>44453</c:v>
                </c:pt>
                <c:pt idx="174">
                  <c:v>44454</c:v>
                </c:pt>
                <c:pt idx="175">
                  <c:v>44455</c:v>
                </c:pt>
                <c:pt idx="176">
                  <c:v>44456</c:v>
                </c:pt>
                <c:pt idx="177">
                  <c:v>44459</c:v>
                </c:pt>
                <c:pt idx="178">
                  <c:v>44460</c:v>
                </c:pt>
                <c:pt idx="179">
                  <c:v>44461</c:v>
                </c:pt>
                <c:pt idx="180">
                  <c:v>44462</c:v>
                </c:pt>
                <c:pt idx="181">
                  <c:v>44463</c:v>
                </c:pt>
              </c:numCache>
            </c:numRef>
          </c:cat>
          <c:val>
            <c:numRef>
              <c:f>Gráfico2!$B$17:$B$198</c:f>
              <c:numCache>
                <c:formatCode>#.##000</c:formatCode>
                <c:ptCount val="182"/>
                <c:pt idx="0">
                  <c:v>23.25</c:v>
                </c:pt>
                <c:pt idx="1">
                  <c:v>24.34</c:v>
                </c:pt>
                <c:pt idx="2">
                  <c:v>24.34</c:v>
                </c:pt>
                <c:pt idx="3">
                  <c:v>23.24</c:v>
                </c:pt>
                <c:pt idx="4">
                  <c:v>21.58</c:v>
                </c:pt>
                <c:pt idx="5">
                  <c:v>21.32</c:v>
                </c:pt>
                <c:pt idx="6">
                  <c:v>21.91</c:v>
                </c:pt>
                <c:pt idx="7">
                  <c:v>23.19</c:v>
                </c:pt>
                <c:pt idx="8">
                  <c:v>23.02</c:v>
                </c:pt>
                <c:pt idx="9">
                  <c:v>37.21</c:v>
                </c:pt>
                <c:pt idx="10">
                  <c:v>30.21</c:v>
                </c:pt>
                <c:pt idx="11">
                  <c:v>33.090000000000003</c:v>
                </c:pt>
                <c:pt idx="12">
                  <c:v>30.24</c:v>
                </c:pt>
                <c:pt idx="13">
                  <c:v>25.56</c:v>
                </c:pt>
                <c:pt idx="14">
                  <c:v>22.91</c:v>
                </c:pt>
                <c:pt idx="15">
                  <c:v>21.77</c:v>
                </c:pt>
                <c:pt idx="16">
                  <c:v>20.87</c:v>
                </c:pt>
                <c:pt idx="17">
                  <c:v>21.24</c:v>
                </c:pt>
                <c:pt idx="18">
                  <c:v>21.63</c:v>
                </c:pt>
                <c:pt idx="19">
                  <c:v>21.99</c:v>
                </c:pt>
                <c:pt idx="20">
                  <c:v>21.25</c:v>
                </c:pt>
                <c:pt idx="21">
                  <c:v>19.97</c:v>
                </c:pt>
                <c:pt idx="22">
                  <c:v>19.97</c:v>
                </c:pt>
                <c:pt idx="23">
                  <c:v>21.46</c:v>
                </c:pt>
                <c:pt idx="24">
                  <c:v>21.5</c:v>
                </c:pt>
                <c:pt idx="25">
                  <c:v>22.49</c:v>
                </c:pt>
                <c:pt idx="26">
                  <c:v>22.05</c:v>
                </c:pt>
                <c:pt idx="27">
                  <c:v>23.45</c:v>
                </c:pt>
                <c:pt idx="28">
                  <c:v>23.11</c:v>
                </c:pt>
                <c:pt idx="29">
                  <c:v>21.34</c:v>
                </c:pt>
                <c:pt idx="30">
                  <c:v>28.89</c:v>
                </c:pt>
                <c:pt idx="31">
                  <c:v>27.95</c:v>
                </c:pt>
                <c:pt idx="32">
                  <c:v>23.35</c:v>
                </c:pt>
                <c:pt idx="33">
                  <c:v>24.1</c:v>
                </c:pt>
                <c:pt idx="34">
                  <c:v>26.67</c:v>
                </c:pt>
                <c:pt idx="35">
                  <c:v>28.57</c:v>
                </c:pt>
                <c:pt idx="36">
                  <c:v>24.66</c:v>
                </c:pt>
                <c:pt idx="37">
                  <c:v>25.47</c:v>
                </c:pt>
                <c:pt idx="38">
                  <c:v>24.03</c:v>
                </c:pt>
                <c:pt idx="39">
                  <c:v>22.56</c:v>
                </c:pt>
                <c:pt idx="40">
                  <c:v>21.91</c:v>
                </c:pt>
                <c:pt idx="41">
                  <c:v>20.69</c:v>
                </c:pt>
                <c:pt idx="42">
                  <c:v>20.03</c:v>
                </c:pt>
                <c:pt idx="43">
                  <c:v>19.79</c:v>
                </c:pt>
                <c:pt idx="44">
                  <c:v>19.79</c:v>
                </c:pt>
                <c:pt idx="45">
                  <c:v>21.58</c:v>
                </c:pt>
                <c:pt idx="46">
                  <c:v>20.95</c:v>
                </c:pt>
                <c:pt idx="47">
                  <c:v>18.88</c:v>
                </c:pt>
                <c:pt idx="48">
                  <c:v>20.3</c:v>
                </c:pt>
                <c:pt idx="49">
                  <c:v>21.2</c:v>
                </c:pt>
                <c:pt idx="50">
                  <c:v>19.809999999999999</c:v>
                </c:pt>
                <c:pt idx="51">
                  <c:v>18.86</c:v>
                </c:pt>
                <c:pt idx="52">
                  <c:v>20.74</c:v>
                </c:pt>
                <c:pt idx="53">
                  <c:v>19.61</c:v>
                </c:pt>
                <c:pt idx="54">
                  <c:v>19.399999999999999</c:v>
                </c:pt>
                <c:pt idx="55">
                  <c:v>17.329999999999998</c:v>
                </c:pt>
                <c:pt idx="56">
                  <c:v>17.329999999999998</c:v>
                </c:pt>
                <c:pt idx="57">
                  <c:v>17.91</c:v>
                </c:pt>
                <c:pt idx="58">
                  <c:v>18.12</c:v>
                </c:pt>
                <c:pt idx="59">
                  <c:v>17.16</c:v>
                </c:pt>
                <c:pt idx="60">
                  <c:v>16.95</c:v>
                </c:pt>
                <c:pt idx="61">
                  <c:v>16.690000000000001</c:v>
                </c:pt>
                <c:pt idx="62">
                  <c:v>16.91</c:v>
                </c:pt>
                <c:pt idx="63">
                  <c:v>16.649999999999999</c:v>
                </c:pt>
                <c:pt idx="64">
                  <c:v>16.989999999999998</c:v>
                </c:pt>
                <c:pt idx="65">
                  <c:v>16.57</c:v>
                </c:pt>
                <c:pt idx="66">
                  <c:v>16.25</c:v>
                </c:pt>
                <c:pt idx="67">
                  <c:v>17.29</c:v>
                </c:pt>
                <c:pt idx="68">
                  <c:v>18.68</c:v>
                </c:pt>
                <c:pt idx="69">
                  <c:v>17.5</c:v>
                </c:pt>
                <c:pt idx="70">
                  <c:v>18.71</c:v>
                </c:pt>
                <c:pt idx="71">
                  <c:v>17.329999999999998</c:v>
                </c:pt>
                <c:pt idx="72">
                  <c:v>17.64</c:v>
                </c:pt>
                <c:pt idx="73">
                  <c:v>17.559999999999999</c:v>
                </c:pt>
                <c:pt idx="74">
                  <c:v>17.28</c:v>
                </c:pt>
                <c:pt idx="75">
                  <c:v>17.61</c:v>
                </c:pt>
                <c:pt idx="76">
                  <c:v>18.61</c:v>
                </c:pt>
                <c:pt idx="77">
                  <c:v>18.309999999999999</c:v>
                </c:pt>
                <c:pt idx="78">
                  <c:v>19.48</c:v>
                </c:pt>
                <c:pt idx="79">
                  <c:v>19.149999999999999</c:v>
                </c:pt>
                <c:pt idx="80">
                  <c:v>18.39</c:v>
                </c:pt>
                <c:pt idx="81">
                  <c:v>16.690000000000001</c:v>
                </c:pt>
                <c:pt idx="82">
                  <c:v>19.66</c:v>
                </c:pt>
                <c:pt idx="83">
                  <c:v>21.84</c:v>
                </c:pt>
                <c:pt idx="84">
                  <c:v>27.59</c:v>
                </c:pt>
                <c:pt idx="85">
                  <c:v>23.13</c:v>
                </c:pt>
                <c:pt idx="86">
                  <c:v>18.809999999999999</c:v>
                </c:pt>
                <c:pt idx="87">
                  <c:v>19.72</c:v>
                </c:pt>
                <c:pt idx="88">
                  <c:v>21.34</c:v>
                </c:pt>
                <c:pt idx="89">
                  <c:v>22.18</c:v>
                </c:pt>
                <c:pt idx="90">
                  <c:v>20.67</c:v>
                </c:pt>
                <c:pt idx="91">
                  <c:v>20.149999999999999</c:v>
                </c:pt>
                <c:pt idx="92">
                  <c:v>18.399999999999999</c:v>
                </c:pt>
                <c:pt idx="93">
                  <c:v>18.84</c:v>
                </c:pt>
                <c:pt idx="94">
                  <c:v>17.36</c:v>
                </c:pt>
                <c:pt idx="95">
                  <c:v>16.739999999999998</c:v>
                </c:pt>
                <c:pt idx="96">
                  <c:v>16.760000000000002</c:v>
                </c:pt>
                <c:pt idx="97">
                  <c:v>16.760000000000002</c:v>
                </c:pt>
                <c:pt idx="98">
                  <c:v>17.899999999999999</c:v>
                </c:pt>
                <c:pt idx="99">
                  <c:v>17.48</c:v>
                </c:pt>
                <c:pt idx="100">
                  <c:v>18.04</c:v>
                </c:pt>
                <c:pt idx="101">
                  <c:v>16.760000000000002</c:v>
                </c:pt>
                <c:pt idx="102">
                  <c:v>16.420000000000002</c:v>
                </c:pt>
                <c:pt idx="103">
                  <c:v>17.07</c:v>
                </c:pt>
                <c:pt idx="104">
                  <c:v>17.89</c:v>
                </c:pt>
                <c:pt idx="105">
                  <c:v>16.100000000000001</c:v>
                </c:pt>
                <c:pt idx="106">
                  <c:v>15.65</c:v>
                </c:pt>
                <c:pt idx="107">
                  <c:v>16.39</c:v>
                </c:pt>
                <c:pt idx="108">
                  <c:v>17.02</c:v>
                </c:pt>
                <c:pt idx="109">
                  <c:v>18.149999999999999</c:v>
                </c:pt>
                <c:pt idx="110">
                  <c:v>17.75</c:v>
                </c:pt>
                <c:pt idx="111">
                  <c:v>20.7</c:v>
                </c:pt>
                <c:pt idx="112">
                  <c:v>17.89</c:v>
                </c:pt>
                <c:pt idx="113">
                  <c:v>16.66</c:v>
                </c:pt>
                <c:pt idx="114">
                  <c:v>16.32</c:v>
                </c:pt>
                <c:pt idx="115">
                  <c:v>15.97</c:v>
                </c:pt>
                <c:pt idx="116">
                  <c:v>15.62</c:v>
                </c:pt>
                <c:pt idx="117">
                  <c:v>15.76</c:v>
                </c:pt>
                <c:pt idx="118">
                  <c:v>16.02</c:v>
                </c:pt>
                <c:pt idx="119">
                  <c:v>15.83</c:v>
                </c:pt>
                <c:pt idx="120">
                  <c:v>15.48</c:v>
                </c:pt>
                <c:pt idx="121">
                  <c:v>15.07</c:v>
                </c:pt>
                <c:pt idx="122">
                  <c:v>15.07</c:v>
                </c:pt>
                <c:pt idx="123">
                  <c:v>16.440000000000001</c:v>
                </c:pt>
                <c:pt idx="124">
                  <c:v>16.2</c:v>
                </c:pt>
                <c:pt idx="125">
                  <c:v>19</c:v>
                </c:pt>
                <c:pt idx="126">
                  <c:v>16.18</c:v>
                </c:pt>
                <c:pt idx="127">
                  <c:v>16.170000000000002</c:v>
                </c:pt>
                <c:pt idx="128">
                  <c:v>17.12</c:v>
                </c:pt>
                <c:pt idx="129">
                  <c:v>16.329999999999998</c:v>
                </c:pt>
                <c:pt idx="130">
                  <c:v>17.010000000000002</c:v>
                </c:pt>
                <c:pt idx="131">
                  <c:v>18.45</c:v>
                </c:pt>
                <c:pt idx="132">
                  <c:v>22.5</c:v>
                </c:pt>
                <c:pt idx="133">
                  <c:v>19.73</c:v>
                </c:pt>
                <c:pt idx="134">
                  <c:v>17.91</c:v>
                </c:pt>
                <c:pt idx="135">
                  <c:v>17.690000000000001</c:v>
                </c:pt>
                <c:pt idx="136">
                  <c:v>17.2</c:v>
                </c:pt>
                <c:pt idx="137">
                  <c:v>17.579999999999998</c:v>
                </c:pt>
                <c:pt idx="138">
                  <c:v>19.36</c:v>
                </c:pt>
                <c:pt idx="139">
                  <c:v>18.309999999999999</c:v>
                </c:pt>
                <c:pt idx="140">
                  <c:v>17.7</c:v>
                </c:pt>
                <c:pt idx="141">
                  <c:v>18.239999999999998</c:v>
                </c:pt>
                <c:pt idx="142">
                  <c:v>19.46</c:v>
                </c:pt>
                <c:pt idx="143">
                  <c:v>18.04</c:v>
                </c:pt>
                <c:pt idx="144">
                  <c:v>17.97</c:v>
                </c:pt>
                <c:pt idx="145">
                  <c:v>17.28</c:v>
                </c:pt>
                <c:pt idx="146">
                  <c:v>16.149999999999999</c:v>
                </c:pt>
                <c:pt idx="147">
                  <c:v>16.72</c:v>
                </c:pt>
                <c:pt idx="148">
                  <c:v>16.79</c:v>
                </c:pt>
                <c:pt idx="149">
                  <c:v>16.059999999999999</c:v>
                </c:pt>
                <c:pt idx="150">
                  <c:v>15.59</c:v>
                </c:pt>
                <c:pt idx="151">
                  <c:v>15.45</c:v>
                </c:pt>
                <c:pt idx="152">
                  <c:v>16.12</c:v>
                </c:pt>
                <c:pt idx="153">
                  <c:v>17.91</c:v>
                </c:pt>
                <c:pt idx="154">
                  <c:v>21.57</c:v>
                </c:pt>
                <c:pt idx="155">
                  <c:v>21.67</c:v>
                </c:pt>
                <c:pt idx="156">
                  <c:v>18.559999999999999</c:v>
                </c:pt>
                <c:pt idx="157">
                  <c:v>17.149999999999999</c:v>
                </c:pt>
                <c:pt idx="158">
                  <c:v>17.22</c:v>
                </c:pt>
                <c:pt idx="159">
                  <c:v>16.79</c:v>
                </c:pt>
                <c:pt idx="160">
                  <c:v>18.84</c:v>
                </c:pt>
                <c:pt idx="161">
                  <c:v>16.39</c:v>
                </c:pt>
                <c:pt idx="162">
                  <c:v>16.190000000000001</c:v>
                </c:pt>
                <c:pt idx="163">
                  <c:v>16.48</c:v>
                </c:pt>
                <c:pt idx="164">
                  <c:v>16.11</c:v>
                </c:pt>
                <c:pt idx="165">
                  <c:v>16.41</c:v>
                </c:pt>
                <c:pt idx="166">
                  <c:v>16.41</c:v>
                </c:pt>
                <c:pt idx="167">
                  <c:v>16.41</c:v>
                </c:pt>
                <c:pt idx="168">
                  <c:v>18.14</c:v>
                </c:pt>
                <c:pt idx="169">
                  <c:v>17.96</c:v>
                </c:pt>
                <c:pt idx="170">
                  <c:v>18.8</c:v>
                </c:pt>
                <c:pt idx="171">
                  <c:v>20.95</c:v>
                </c:pt>
                <c:pt idx="172">
                  <c:v>19.37</c:v>
                </c:pt>
                <c:pt idx="173">
                  <c:v>19.46</c:v>
                </c:pt>
                <c:pt idx="174">
                  <c:v>18.18</c:v>
                </c:pt>
                <c:pt idx="175">
                  <c:v>18.690000000000001</c:v>
                </c:pt>
                <c:pt idx="176">
                  <c:v>20.81</c:v>
                </c:pt>
                <c:pt idx="177">
                  <c:v>25.71</c:v>
                </c:pt>
                <c:pt idx="178">
                  <c:v>24.36</c:v>
                </c:pt>
                <c:pt idx="179">
                  <c:v>20.87</c:v>
                </c:pt>
                <c:pt idx="180">
                  <c:v>18.63</c:v>
                </c:pt>
                <c:pt idx="181">
                  <c:v>17.75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70-4B67-BCC7-E3A318201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986656"/>
        <c:axId val="601988224"/>
      </c:lineChart>
      <c:catAx>
        <c:axId val="601986656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1988224"/>
        <c:crossesAt val="14.405800000006566"/>
        <c:auto val="0"/>
        <c:lblAlgn val="ctr"/>
        <c:lblOffset val="100"/>
        <c:noMultiLvlLbl val="0"/>
      </c:catAx>
      <c:valAx>
        <c:axId val="601988224"/>
        <c:scaling>
          <c:orientation val="minMax"/>
          <c:max val="37.874200000021375"/>
          <c:min val="14.405800000006566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1986656"/>
        <c:crosses val="autoZero"/>
        <c:crossBetween val="midCat"/>
        <c:majorUnit val="2.3468400000014809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lang="pt-BR"/>
            </a:pPr>
            <a:r>
              <a:rPr lang="pt-BR" sz="2400" dirty="0">
                <a:latin typeface="+mj-lt"/>
              </a:rPr>
              <a:t>PIB Global 2021 e 2022</a:t>
            </a:r>
          </a:p>
          <a:p>
            <a:pPr>
              <a:defRPr lang="pt-BR"/>
            </a:pPr>
            <a:r>
              <a:rPr lang="pt-BR" sz="1200" b="0" dirty="0"/>
              <a:t>(Avançados</a:t>
            </a:r>
            <a:r>
              <a:rPr lang="pt-BR" sz="1200" b="0" baseline="0" dirty="0"/>
              <a:t> G-6</a:t>
            </a:r>
            <a:r>
              <a:rPr lang="pt-BR" sz="1200" b="0" dirty="0"/>
              <a:t>, EM G-14, ponderado por PPP, em variação trimestral anualizado)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74638674642014E-2"/>
          <c:y val="0.20904011443849213"/>
          <c:w val="0.89488398481269871"/>
          <c:h val="0.67781116835917377"/>
        </c:manualLayout>
      </c:layout>
      <c:barChart>
        <c:barDir val="col"/>
        <c:grouping val="clustered"/>
        <c:varyColors val="0"/>
        <c:ser>
          <c:idx val="0"/>
          <c:order val="0"/>
          <c:tx>
            <c:v>Anterior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5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pt-BR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94-4F84-8427-B9047AF4714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'Gráficos-PIB'!$A$4:$A$23</c:f>
              <c:numCache>
                <c:formatCode>[$-409]mmm\-yy;@</c:formatCode>
                <c:ptCount val="20"/>
                <c:pt idx="0">
                  <c:v>43190</c:v>
                </c:pt>
                <c:pt idx="1">
                  <c:v>43281</c:v>
                </c:pt>
                <c:pt idx="2">
                  <c:v>43373</c:v>
                </c:pt>
                <c:pt idx="3">
                  <c:v>43465</c:v>
                </c:pt>
                <c:pt idx="4">
                  <c:v>43555</c:v>
                </c:pt>
                <c:pt idx="5">
                  <c:v>43646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</c:numCache>
            </c:numRef>
          </c:cat>
          <c:val>
            <c:numRef>
              <c:f>'Gráficos-PIB'!$O$4:$O$23</c:f>
              <c:numCache>
                <c:formatCode>General</c:formatCode>
                <c:ptCount val="20"/>
                <c:pt idx="8" formatCode="0.00">
                  <c:v>-7.8069434631331296</c:v>
                </c:pt>
                <c:pt idx="9" formatCode="0.00">
                  <c:v>-35.247022830787834</c:v>
                </c:pt>
                <c:pt idx="10" formatCode="0.00">
                  <c:v>44.664075644408676</c:v>
                </c:pt>
                <c:pt idx="11" formatCode="0.00">
                  <c:v>3.8027883607389676</c:v>
                </c:pt>
                <c:pt idx="12" formatCode="0.00">
                  <c:v>1.8269872172257393</c:v>
                </c:pt>
                <c:pt idx="13" formatCode="0.00">
                  <c:v>7.3951407378330885</c:v>
                </c:pt>
                <c:pt idx="14" formatCode="0.00">
                  <c:v>8.0698833763119602</c:v>
                </c:pt>
                <c:pt idx="15" formatCode="0.00">
                  <c:v>4.9954100618058819</c:v>
                </c:pt>
                <c:pt idx="16" formatCode="0.00">
                  <c:v>3.8636152124626468</c:v>
                </c:pt>
                <c:pt idx="17" formatCode="0.00">
                  <c:v>2.3866470276662333</c:v>
                </c:pt>
                <c:pt idx="18" formatCode="0.00">
                  <c:v>1.6758172501535056</c:v>
                </c:pt>
                <c:pt idx="19" formatCode="0.00">
                  <c:v>1.8289743043239164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94-4F84-8427-B9047AF47140}"/>
            </c:ext>
          </c:extLst>
        </c:ser>
        <c:ser>
          <c:idx val="1"/>
          <c:order val="1"/>
          <c:tx>
            <c:v>Perspectiva atual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'Gráficos-PIB'!$A$4:$A$23</c:f>
              <c:numCache>
                <c:formatCode>[$-409]mmm\-yy;@</c:formatCode>
                <c:ptCount val="20"/>
                <c:pt idx="0">
                  <c:v>43190</c:v>
                </c:pt>
                <c:pt idx="1">
                  <c:v>43281</c:v>
                </c:pt>
                <c:pt idx="2">
                  <c:v>43373</c:v>
                </c:pt>
                <c:pt idx="3">
                  <c:v>43465</c:v>
                </c:pt>
                <c:pt idx="4">
                  <c:v>43555</c:v>
                </c:pt>
                <c:pt idx="5">
                  <c:v>43646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</c:numCache>
            </c:numRef>
          </c:cat>
          <c:val>
            <c:numRef>
              <c:f>'Gráficos-PIB'!$N$4:$N$23</c:f>
              <c:numCache>
                <c:formatCode>0.00</c:formatCode>
                <c:ptCount val="20"/>
                <c:pt idx="0">
                  <c:v>1.6116168767201422</c:v>
                </c:pt>
                <c:pt idx="1">
                  <c:v>2.4109358895885844</c:v>
                </c:pt>
                <c:pt idx="2">
                  <c:v>0.89692917224998148</c:v>
                </c:pt>
                <c:pt idx="3">
                  <c:v>1.4243778122951607</c:v>
                </c:pt>
                <c:pt idx="4">
                  <c:v>2.2584027777425741</c:v>
                </c:pt>
                <c:pt idx="5">
                  <c:v>1.9681637480880272</c:v>
                </c:pt>
                <c:pt idx="6">
                  <c:v>1.8902815021293344</c:v>
                </c:pt>
                <c:pt idx="7">
                  <c:v>-5.9002828178727845E-2</c:v>
                </c:pt>
                <c:pt idx="8">
                  <c:v>-7.8069434631331296</c:v>
                </c:pt>
                <c:pt idx="9">
                  <c:v>-35.247022830787834</c:v>
                </c:pt>
                <c:pt idx="10">
                  <c:v>44.664075644408676</c:v>
                </c:pt>
                <c:pt idx="11">
                  <c:v>3.8027883607389676</c:v>
                </c:pt>
                <c:pt idx="12">
                  <c:v>1.8269872172257393</c:v>
                </c:pt>
                <c:pt idx="13">
                  <c:v>7.3951407378330885</c:v>
                </c:pt>
                <c:pt idx="14">
                  <c:v>5.7884209830552784</c:v>
                </c:pt>
                <c:pt idx="15">
                  <c:v>4.2173941317212496</c:v>
                </c:pt>
                <c:pt idx="16">
                  <c:v>3.698312928044261</c:v>
                </c:pt>
                <c:pt idx="17">
                  <c:v>2.6785851879627098</c:v>
                </c:pt>
                <c:pt idx="18">
                  <c:v>1.8868770432836566</c:v>
                </c:pt>
                <c:pt idx="19">
                  <c:v>1.8289743043239164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94-4F84-8427-B9047AF47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1987440"/>
        <c:axId val="601989008"/>
      </c:barChart>
      <c:dateAx>
        <c:axId val="601987440"/>
        <c:scaling>
          <c:orientation val="minMax"/>
          <c:max val="44926"/>
          <c:min val="44377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/>
          <a:lstStyle/>
          <a:p>
            <a:pPr>
              <a:defRPr lang="pt-BR" b="0"/>
            </a:pPr>
            <a:endParaRPr lang="pt-BR"/>
          </a:p>
        </c:txPr>
        <c:crossAx val="601989008"/>
        <c:crosses val="autoZero"/>
        <c:auto val="1"/>
        <c:lblOffset val="100"/>
        <c:baseTimeUnit val="months"/>
        <c:majorUnit val="3"/>
        <c:majorTimeUnit val="months"/>
      </c:dateAx>
      <c:valAx>
        <c:axId val="601989008"/>
        <c:scaling>
          <c:orientation val="minMax"/>
          <c:max val="9"/>
          <c:min val="0"/>
        </c:scaling>
        <c:delete val="0"/>
        <c:axPos val="l"/>
        <c:numFmt formatCode="0.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pt-BR" b="0"/>
            </a:pPr>
            <a:endParaRPr lang="pt-BR"/>
          </a:p>
        </c:txPr>
        <c:crossAx val="6019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77152777777778"/>
          <c:y val="0.32510498082020484"/>
          <c:w val="0.58821458333333332"/>
          <c:h val="8.11838857925878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lang="pt-BR" sz="1600" b="1"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b="1" dirty="0">
                <a:latin typeface="+mj-lt"/>
              </a:rPr>
              <a:t>EUA: Casos x Hospitalizações</a:t>
            </a:r>
          </a:p>
          <a:p>
            <a:pPr>
              <a:defRPr sz="1800" b="1"/>
            </a:pPr>
            <a:r>
              <a:rPr lang="pt-BR" sz="1200" b="0" dirty="0"/>
              <a:t>(em média móvel de 7 dias)</a:t>
            </a:r>
            <a:r>
              <a:rPr lang="pt-BR" sz="1800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Planilha1!$E$3</c:f>
              <c:strCache>
                <c:ptCount val="1"/>
                <c:pt idx="0">
                  <c:v>Novos Casos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Planilha1!$A$14:$A$636</c:f>
              <c:numCache>
                <c:formatCode>dd/mm/yy;@</c:formatCode>
                <c:ptCount val="623"/>
                <c:pt idx="0">
                  <c:v>44463</c:v>
                </c:pt>
                <c:pt idx="1">
                  <c:v>44462</c:v>
                </c:pt>
                <c:pt idx="2">
                  <c:v>44461</c:v>
                </c:pt>
                <c:pt idx="3">
                  <c:v>44460</c:v>
                </c:pt>
                <c:pt idx="4">
                  <c:v>44459</c:v>
                </c:pt>
                <c:pt idx="5">
                  <c:v>44458</c:v>
                </c:pt>
                <c:pt idx="6">
                  <c:v>44457</c:v>
                </c:pt>
                <c:pt idx="7">
                  <c:v>44456</c:v>
                </c:pt>
                <c:pt idx="8">
                  <c:v>44455</c:v>
                </c:pt>
                <c:pt idx="9">
                  <c:v>44454</c:v>
                </c:pt>
                <c:pt idx="10">
                  <c:v>44453</c:v>
                </c:pt>
                <c:pt idx="11">
                  <c:v>44452</c:v>
                </c:pt>
                <c:pt idx="12">
                  <c:v>44451</c:v>
                </c:pt>
                <c:pt idx="13">
                  <c:v>44450</c:v>
                </c:pt>
                <c:pt idx="14">
                  <c:v>44449</c:v>
                </c:pt>
                <c:pt idx="15">
                  <c:v>44448</c:v>
                </c:pt>
                <c:pt idx="16">
                  <c:v>44447</c:v>
                </c:pt>
                <c:pt idx="17">
                  <c:v>44446</c:v>
                </c:pt>
                <c:pt idx="18">
                  <c:v>44445</c:v>
                </c:pt>
                <c:pt idx="19">
                  <c:v>44444</c:v>
                </c:pt>
                <c:pt idx="20">
                  <c:v>44443</c:v>
                </c:pt>
                <c:pt idx="21">
                  <c:v>44442</c:v>
                </c:pt>
                <c:pt idx="22">
                  <c:v>44441</c:v>
                </c:pt>
                <c:pt idx="23">
                  <c:v>44440</c:v>
                </c:pt>
                <c:pt idx="24">
                  <c:v>44439</c:v>
                </c:pt>
                <c:pt idx="25">
                  <c:v>44438</c:v>
                </c:pt>
                <c:pt idx="26">
                  <c:v>44437</c:v>
                </c:pt>
                <c:pt idx="27">
                  <c:v>44436</c:v>
                </c:pt>
                <c:pt idx="28">
                  <c:v>44435</c:v>
                </c:pt>
                <c:pt idx="29">
                  <c:v>44434</c:v>
                </c:pt>
                <c:pt idx="30">
                  <c:v>44433</c:v>
                </c:pt>
                <c:pt idx="31">
                  <c:v>44432</c:v>
                </c:pt>
                <c:pt idx="32">
                  <c:v>44431</c:v>
                </c:pt>
                <c:pt idx="33">
                  <c:v>44430</c:v>
                </c:pt>
                <c:pt idx="34">
                  <c:v>44429</c:v>
                </c:pt>
                <c:pt idx="35">
                  <c:v>44428</c:v>
                </c:pt>
                <c:pt idx="36">
                  <c:v>44427</c:v>
                </c:pt>
                <c:pt idx="37">
                  <c:v>44426</c:v>
                </c:pt>
                <c:pt idx="38">
                  <c:v>44425</c:v>
                </c:pt>
                <c:pt idx="39">
                  <c:v>44424</c:v>
                </c:pt>
                <c:pt idx="40">
                  <c:v>44423</c:v>
                </c:pt>
                <c:pt idx="41">
                  <c:v>44422</c:v>
                </c:pt>
                <c:pt idx="42">
                  <c:v>44421</c:v>
                </c:pt>
                <c:pt idx="43">
                  <c:v>44420</c:v>
                </c:pt>
                <c:pt idx="44">
                  <c:v>44419</c:v>
                </c:pt>
                <c:pt idx="45">
                  <c:v>44418</c:v>
                </c:pt>
                <c:pt idx="46">
                  <c:v>44417</c:v>
                </c:pt>
                <c:pt idx="47">
                  <c:v>44416</c:v>
                </c:pt>
                <c:pt idx="48">
                  <c:v>44415</c:v>
                </c:pt>
                <c:pt idx="49">
                  <c:v>44414</c:v>
                </c:pt>
                <c:pt idx="50">
                  <c:v>44413</c:v>
                </c:pt>
                <c:pt idx="51">
                  <c:v>44412</c:v>
                </c:pt>
                <c:pt idx="52">
                  <c:v>44411</c:v>
                </c:pt>
                <c:pt idx="53">
                  <c:v>44410</c:v>
                </c:pt>
                <c:pt idx="54">
                  <c:v>44409</c:v>
                </c:pt>
                <c:pt idx="55">
                  <c:v>44408</c:v>
                </c:pt>
                <c:pt idx="56">
                  <c:v>44407</c:v>
                </c:pt>
                <c:pt idx="57">
                  <c:v>44406</c:v>
                </c:pt>
                <c:pt idx="58">
                  <c:v>44405</c:v>
                </c:pt>
                <c:pt idx="59">
                  <c:v>44404</c:v>
                </c:pt>
                <c:pt idx="60">
                  <c:v>44403</c:v>
                </c:pt>
                <c:pt idx="61">
                  <c:v>44402</c:v>
                </c:pt>
                <c:pt idx="62">
                  <c:v>44401</c:v>
                </c:pt>
                <c:pt idx="63">
                  <c:v>44400</c:v>
                </c:pt>
                <c:pt idx="64">
                  <c:v>44399</c:v>
                </c:pt>
                <c:pt idx="65">
                  <c:v>44398</c:v>
                </c:pt>
                <c:pt idx="66">
                  <c:v>44397</c:v>
                </c:pt>
                <c:pt idx="67">
                  <c:v>44396</c:v>
                </c:pt>
                <c:pt idx="68">
                  <c:v>44395</c:v>
                </c:pt>
                <c:pt idx="69">
                  <c:v>44394</c:v>
                </c:pt>
                <c:pt idx="70">
                  <c:v>44393</c:v>
                </c:pt>
                <c:pt idx="71">
                  <c:v>44392</c:v>
                </c:pt>
                <c:pt idx="72">
                  <c:v>44391</c:v>
                </c:pt>
                <c:pt idx="73">
                  <c:v>44390</c:v>
                </c:pt>
                <c:pt idx="74">
                  <c:v>44389</c:v>
                </c:pt>
                <c:pt idx="75">
                  <c:v>44388</c:v>
                </c:pt>
                <c:pt idx="76">
                  <c:v>44387</c:v>
                </c:pt>
                <c:pt idx="77">
                  <c:v>44386</c:v>
                </c:pt>
                <c:pt idx="78">
                  <c:v>44385</c:v>
                </c:pt>
                <c:pt idx="79">
                  <c:v>44384</c:v>
                </c:pt>
                <c:pt idx="80">
                  <c:v>44383</c:v>
                </c:pt>
                <c:pt idx="81">
                  <c:v>44382</c:v>
                </c:pt>
                <c:pt idx="82">
                  <c:v>44381</c:v>
                </c:pt>
                <c:pt idx="83">
                  <c:v>44380</c:v>
                </c:pt>
                <c:pt idx="84">
                  <c:v>44379</c:v>
                </c:pt>
                <c:pt idx="85">
                  <c:v>44378</c:v>
                </c:pt>
                <c:pt idx="86">
                  <c:v>44377</c:v>
                </c:pt>
                <c:pt idx="87">
                  <c:v>44376</c:v>
                </c:pt>
                <c:pt idx="88">
                  <c:v>44375</c:v>
                </c:pt>
                <c:pt idx="89">
                  <c:v>44374</c:v>
                </c:pt>
                <c:pt idx="90">
                  <c:v>44373</c:v>
                </c:pt>
                <c:pt idx="91">
                  <c:v>44372</c:v>
                </c:pt>
                <c:pt idx="92">
                  <c:v>44371</c:v>
                </c:pt>
                <c:pt idx="93">
                  <c:v>44370</c:v>
                </c:pt>
                <c:pt idx="94">
                  <c:v>44369</c:v>
                </c:pt>
                <c:pt idx="95">
                  <c:v>44368</c:v>
                </c:pt>
                <c:pt idx="96">
                  <c:v>44367</c:v>
                </c:pt>
                <c:pt idx="97">
                  <c:v>44366</c:v>
                </c:pt>
                <c:pt idx="98">
                  <c:v>44365</c:v>
                </c:pt>
                <c:pt idx="99">
                  <c:v>44364</c:v>
                </c:pt>
                <c:pt idx="100">
                  <c:v>44363</c:v>
                </c:pt>
                <c:pt idx="101">
                  <c:v>44362</c:v>
                </c:pt>
                <c:pt idx="102">
                  <c:v>44361</c:v>
                </c:pt>
                <c:pt idx="103">
                  <c:v>44360</c:v>
                </c:pt>
                <c:pt idx="104">
                  <c:v>44359</c:v>
                </c:pt>
                <c:pt idx="105">
                  <c:v>44358</c:v>
                </c:pt>
                <c:pt idx="106">
                  <c:v>44357</c:v>
                </c:pt>
                <c:pt idx="107">
                  <c:v>44356</c:v>
                </c:pt>
                <c:pt idx="108">
                  <c:v>44355</c:v>
                </c:pt>
                <c:pt idx="109">
                  <c:v>44354</c:v>
                </c:pt>
                <c:pt idx="110">
                  <c:v>44353</c:v>
                </c:pt>
                <c:pt idx="111">
                  <c:v>44352</c:v>
                </c:pt>
                <c:pt idx="112">
                  <c:v>44351</c:v>
                </c:pt>
                <c:pt idx="113">
                  <c:v>44350</c:v>
                </c:pt>
                <c:pt idx="114">
                  <c:v>44349</c:v>
                </c:pt>
                <c:pt idx="115">
                  <c:v>44348</c:v>
                </c:pt>
                <c:pt idx="116">
                  <c:v>44347</c:v>
                </c:pt>
                <c:pt idx="117">
                  <c:v>44346</c:v>
                </c:pt>
                <c:pt idx="118">
                  <c:v>44345</c:v>
                </c:pt>
                <c:pt idx="119">
                  <c:v>44344</c:v>
                </c:pt>
                <c:pt idx="120">
                  <c:v>44343</c:v>
                </c:pt>
                <c:pt idx="121">
                  <c:v>44342</c:v>
                </c:pt>
                <c:pt idx="122">
                  <c:v>44341</c:v>
                </c:pt>
                <c:pt idx="123">
                  <c:v>44340</c:v>
                </c:pt>
                <c:pt idx="124">
                  <c:v>44339</c:v>
                </c:pt>
                <c:pt idx="125">
                  <c:v>44338</c:v>
                </c:pt>
                <c:pt idx="126">
                  <c:v>44337</c:v>
                </c:pt>
                <c:pt idx="127">
                  <c:v>44336</c:v>
                </c:pt>
                <c:pt idx="128">
                  <c:v>44335</c:v>
                </c:pt>
                <c:pt idx="129">
                  <c:v>44334</c:v>
                </c:pt>
                <c:pt idx="130">
                  <c:v>44333</c:v>
                </c:pt>
                <c:pt idx="131">
                  <c:v>44332</c:v>
                </c:pt>
                <c:pt idx="132">
                  <c:v>44331</c:v>
                </c:pt>
                <c:pt idx="133">
                  <c:v>44330</c:v>
                </c:pt>
                <c:pt idx="134">
                  <c:v>44329</c:v>
                </c:pt>
                <c:pt idx="135">
                  <c:v>44328</c:v>
                </c:pt>
                <c:pt idx="136">
                  <c:v>44327</c:v>
                </c:pt>
                <c:pt idx="137">
                  <c:v>44326</c:v>
                </c:pt>
                <c:pt idx="138">
                  <c:v>44325</c:v>
                </c:pt>
                <c:pt idx="139">
                  <c:v>44324</c:v>
                </c:pt>
                <c:pt idx="140">
                  <c:v>44323</c:v>
                </c:pt>
                <c:pt idx="141">
                  <c:v>44322</c:v>
                </c:pt>
                <c:pt idx="142">
                  <c:v>44321</c:v>
                </c:pt>
                <c:pt idx="143">
                  <c:v>44320</c:v>
                </c:pt>
                <c:pt idx="144">
                  <c:v>44319</c:v>
                </c:pt>
                <c:pt idx="145">
                  <c:v>44318</c:v>
                </c:pt>
                <c:pt idx="146">
                  <c:v>44317</c:v>
                </c:pt>
                <c:pt idx="147">
                  <c:v>44316</c:v>
                </c:pt>
                <c:pt idx="148">
                  <c:v>44315</c:v>
                </c:pt>
                <c:pt idx="149">
                  <c:v>44314</c:v>
                </c:pt>
                <c:pt idx="150">
                  <c:v>44313</c:v>
                </c:pt>
                <c:pt idx="151">
                  <c:v>44312</c:v>
                </c:pt>
                <c:pt idx="152">
                  <c:v>44311</c:v>
                </c:pt>
                <c:pt idx="153">
                  <c:v>44310</c:v>
                </c:pt>
                <c:pt idx="154">
                  <c:v>44309</c:v>
                </c:pt>
                <c:pt idx="155">
                  <c:v>44308</c:v>
                </c:pt>
                <c:pt idx="156">
                  <c:v>44307</c:v>
                </c:pt>
                <c:pt idx="157">
                  <c:v>44306</c:v>
                </c:pt>
                <c:pt idx="158">
                  <c:v>44305</c:v>
                </c:pt>
                <c:pt idx="159">
                  <c:v>44304</c:v>
                </c:pt>
                <c:pt idx="160">
                  <c:v>44303</c:v>
                </c:pt>
                <c:pt idx="161">
                  <c:v>44302</c:v>
                </c:pt>
                <c:pt idx="162">
                  <c:v>44301</c:v>
                </c:pt>
                <c:pt idx="163">
                  <c:v>44300</c:v>
                </c:pt>
                <c:pt idx="164">
                  <c:v>44299</c:v>
                </c:pt>
                <c:pt idx="165">
                  <c:v>44298</c:v>
                </c:pt>
                <c:pt idx="166">
                  <c:v>44297</c:v>
                </c:pt>
                <c:pt idx="167">
                  <c:v>44296</c:v>
                </c:pt>
                <c:pt idx="168">
                  <c:v>44295</c:v>
                </c:pt>
                <c:pt idx="169">
                  <c:v>44294</c:v>
                </c:pt>
                <c:pt idx="170">
                  <c:v>44293</c:v>
                </c:pt>
                <c:pt idx="171">
                  <c:v>44292</c:v>
                </c:pt>
                <c:pt idx="172">
                  <c:v>44291</c:v>
                </c:pt>
                <c:pt idx="173">
                  <c:v>44290</c:v>
                </c:pt>
                <c:pt idx="174">
                  <c:v>44289</c:v>
                </c:pt>
                <c:pt idx="175">
                  <c:v>44288</c:v>
                </c:pt>
                <c:pt idx="176">
                  <c:v>44287</c:v>
                </c:pt>
                <c:pt idx="177">
                  <c:v>44286</c:v>
                </c:pt>
                <c:pt idx="178">
                  <c:v>44285</c:v>
                </c:pt>
                <c:pt idx="179">
                  <c:v>44284</c:v>
                </c:pt>
                <c:pt idx="180">
                  <c:v>44283</c:v>
                </c:pt>
                <c:pt idx="181">
                  <c:v>44282</c:v>
                </c:pt>
                <c:pt idx="182">
                  <c:v>44281</c:v>
                </c:pt>
                <c:pt idx="183">
                  <c:v>44280</c:v>
                </c:pt>
                <c:pt idx="184">
                  <c:v>44279</c:v>
                </c:pt>
                <c:pt idx="185">
                  <c:v>44278</c:v>
                </c:pt>
                <c:pt idx="186">
                  <c:v>44277</c:v>
                </c:pt>
                <c:pt idx="187">
                  <c:v>44276</c:v>
                </c:pt>
                <c:pt idx="188">
                  <c:v>44275</c:v>
                </c:pt>
                <c:pt idx="189">
                  <c:v>44274</c:v>
                </c:pt>
                <c:pt idx="190">
                  <c:v>44273</c:v>
                </c:pt>
                <c:pt idx="191">
                  <c:v>44272</c:v>
                </c:pt>
                <c:pt idx="192">
                  <c:v>44271</c:v>
                </c:pt>
                <c:pt idx="193">
                  <c:v>44270</c:v>
                </c:pt>
                <c:pt idx="194">
                  <c:v>44269</c:v>
                </c:pt>
                <c:pt idx="195">
                  <c:v>44268</c:v>
                </c:pt>
                <c:pt idx="196">
                  <c:v>44267</c:v>
                </c:pt>
                <c:pt idx="197">
                  <c:v>44266</c:v>
                </c:pt>
                <c:pt idx="198">
                  <c:v>44265</c:v>
                </c:pt>
                <c:pt idx="199">
                  <c:v>44264</c:v>
                </c:pt>
                <c:pt idx="200">
                  <c:v>44263</c:v>
                </c:pt>
                <c:pt idx="201">
                  <c:v>44262</c:v>
                </c:pt>
                <c:pt idx="202">
                  <c:v>44261</c:v>
                </c:pt>
                <c:pt idx="203">
                  <c:v>44260</c:v>
                </c:pt>
                <c:pt idx="204">
                  <c:v>44259</c:v>
                </c:pt>
                <c:pt idx="205">
                  <c:v>44258</c:v>
                </c:pt>
                <c:pt idx="206">
                  <c:v>44257</c:v>
                </c:pt>
                <c:pt idx="207">
                  <c:v>44256</c:v>
                </c:pt>
                <c:pt idx="208">
                  <c:v>44255</c:v>
                </c:pt>
                <c:pt idx="209">
                  <c:v>44254</c:v>
                </c:pt>
                <c:pt idx="210">
                  <c:v>44253</c:v>
                </c:pt>
                <c:pt idx="211">
                  <c:v>44252</c:v>
                </c:pt>
                <c:pt idx="212">
                  <c:v>44251</c:v>
                </c:pt>
                <c:pt idx="213">
                  <c:v>44250</c:v>
                </c:pt>
                <c:pt idx="214">
                  <c:v>44249</c:v>
                </c:pt>
                <c:pt idx="215">
                  <c:v>44248</c:v>
                </c:pt>
                <c:pt idx="216">
                  <c:v>44247</c:v>
                </c:pt>
                <c:pt idx="217">
                  <c:v>44246</c:v>
                </c:pt>
                <c:pt idx="218">
                  <c:v>44245</c:v>
                </c:pt>
                <c:pt idx="219">
                  <c:v>44244</c:v>
                </c:pt>
                <c:pt idx="220">
                  <c:v>44243</c:v>
                </c:pt>
                <c:pt idx="221">
                  <c:v>44242</c:v>
                </c:pt>
                <c:pt idx="222">
                  <c:v>44241</c:v>
                </c:pt>
                <c:pt idx="223">
                  <c:v>44240</c:v>
                </c:pt>
                <c:pt idx="224">
                  <c:v>44239</c:v>
                </c:pt>
                <c:pt idx="225">
                  <c:v>44238</c:v>
                </c:pt>
                <c:pt idx="226">
                  <c:v>44237</c:v>
                </c:pt>
                <c:pt idx="227">
                  <c:v>44236</c:v>
                </c:pt>
                <c:pt idx="228">
                  <c:v>44235</c:v>
                </c:pt>
                <c:pt idx="229">
                  <c:v>44234</c:v>
                </c:pt>
                <c:pt idx="230">
                  <c:v>44233</c:v>
                </c:pt>
                <c:pt idx="231">
                  <c:v>44232</c:v>
                </c:pt>
                <c:pt idx="232">
                  <c:v>44231</c:v>
                </c:pt>
                <c:pt idx="233">
                  <c:v>44230</c:v>
                </c:pt>
                <c:pt idx="234">
                  <c:v>44229</c:v>
                </c:pt>
                <c:pt idx="235">
                  <c:v>44228</c:v>
                </c:pt>
                <c:pt idx="236">
                  <c:v>44227</c:v>
                </c:pt>
                <c:pt idx="237">
                  <c:v>44226</c:v>
                </c:pt>
                <c:pt idx="238">
                  <c:v>44225</c:v>
                </c:pt>
                <c:pt idx="239">
                  <c:v>44224</c:v>
                </c:pt>
                <c:pt idx="240">
                  <c:v>44223</c:v>
                </c:pt>
                <c:pt idx="241">
                  <c:v>44222</c:v>
                </c:pt>
                <c:pt idx="242">
                  <c:v>44221</c:v>
                </c:pt>
                <c:pt idx="243">
                  <c:v>44220</c:v>
                </c:pt>
                <c:pt idx="244">
                  <c:v>44219</c:v>
                </c:pt>
                <c:pt idx="245">
                  <c:v>44218</c:v>
                </c:pt>
                <c:pt idx="246">
                  <c:v>44217</c:v>
                </c:pt>
                <c:pt idx="247">
                  <c:v>44216</c:v>
                </c:pt>
                <c:pt idx="248">
                  <c:v>44215</c:v>
                </c:pt>
                <c:pt idx="249">
                  <c:v>44214</c:v>
                </c:pt>
                <c:pt idx="250">
                  <c:v>44213</c:v>
                </c:pt>
                <c:pt idx="251">
                  <c:v>44212</c:v>
                </c:pt>
                <c:pt idx="252">
                  <c:v>44211</c:v>
                </c:pt>
                <c:pt idx="253">
                  <c:v>44210</c:v>
                </c:pt>
                <c:pt idx="254">
                  <c:v>44209</c:v>
                </c:pt>
                <c:pt idx="255">
                  <c:v>44208</c:v>
                </c:pt>
                <c:pt idx="256">
                  <c:v>44207</c:v>
                </c:pt>
                <c:pt idx="257">
                  <c:v>44206</c:v>
                </c:pt>
                <c:pt idx="258">
                  <c:v>44205</c:v>
                </c:pt>
                <c:pt idx="259">
                  <c:v>44204</c:v>
                </c:pt>
                <c:pt idx="260">
                  <c:v>44203</c:v>
                </c:pt>
                <c:pt idx="261">
                  <c:v>44202</c:v>
                </c:pt>
                <c:pt idx="262">
                  <c:v>44201</c:v>
                </c:pt>
                <c:pt idx="263">
                  <c:v>44200</c:v>
                </c:pt>
                <c:pt idx="264">
                  <c:v>44199</c:v>
                </c:pt>
                <c:pt idx="265">
                  <c:v>44198</c:v>
                </c:pt>
                <c:pt idx="266">
                  <c:v>44197</c:v>
                </c:pt>
                <c:pt idx="267">
                  <c:v>44196</c:v>
                </c:pt>
                <c:pt idx="268">
                  <c:v>44195</c:v>
                </c:pt>
                <c:pt idx="269">
                  <c:v>44194</c:v>
                </c:pt>
                <c:pt idx="270">
                  <c:v>44193</c:v>
                </c:pt>
                <c:pt idx="271">
                  <c:v>44192</c:v>
                </c:pt>
                <c:pt idx="272">
                  <c:v>44191</c:v>
                </c:pt>
                <c:pt idx="273">
                  <c:v>44190</c:v>
                </c:pt>
                <c:pt idx="274">
                  <c:v>44189</c:v>
                </c:pt>
                <c:pt idx="275">
                  <c:v>44188</c:v>
                </c:pt>
                <c:pt idx="276">
                  <c:v>44187</c:v>
                </c:pt>
                <c:pt idx="277">
                  <c:v>44186</c:v>
                </c:pt>
                <c:pt idx="278">
                  <c:v>44185</c:v>
                </c:pt>
                <c:pt idx="279">
                  <c:v>44184</c:v>
                </c:pt>
                <c:pt idx="280">
                  <c:v>44183</c:v>
                </c:pt>
                <c:pt idx="281">
                  <c:v>44182</c:v>
                </c:pt>
                <c:pt idx="282">
                  <c:v>44181</c:v>
                </c:pt>
                <c:pt idx="283">
                  <c:v>44180</c:v>
                </c:pt>
                <c:pt idx="284">
                  <c:v>44179</c:v>
                </c:pt>
                <c:pt idx="285">
                  <c:v>44178</c:v>
                </c:pt>
                <c:pt idx="286">
                  <c:v>44177</c:v>
                </c:pt>
                <c:pt idx="287">
                  <c:v>44176</c:v>
                </c:pt>
                <c:pt idx="288">
                  <c:v>44175</c:v>
                </c:pt>
                <c:pt idx="289">
                  <c:v>44174</c:v>
                </c:pt>
                <c:pt idx="290">
                  <c:v>44173</c:v>
                </c:pt>
                <c:pt idx="291">
                  <c:v>44172</c:v>
                </c:pt>
                <c:pt idx="292">
                  <c:v>44171</c:v>
                </c:pt>
                <c:pt idx="293">
                  <c:v>44170</c:v>
                </c:pt>
                <c:pt idx="294">
                  <c:v>44169</c:v>
                </c:pt>
                <c:pt idx="295">
                  <c:v>44168</c:v>
                </c:pt>
                <c:pt idx="296">
                  <c:v>44167</c:v>
                </c:pt>
                <c:pt idx="297">
                  <c:v>44166</c:v>
                </c:pt>
                <c:pt idx="298">
                  <c:v>44165</c:v>
                </c:pt>
                <c:pt idx="299">
                  <c:v>44164</c:v>
                </c:pt>
                <c:pt idx="300">
                  <c:v>44163</c:v>
                </c:pt>
                <c:pt idx="301">
                  <c:v>44162</c:v>
                </c:pt>
                <c:pt idx="302">
                  <c:v>44161</c:v>
                </c:pt>
                <c:pt idx="303">
                  <c:v>44160</c:v>
                </c:pt>
                <c:pt idx="304">
                  <c:v>44159</c:v>
                </c:pt>
                <c:pt idx="305">
                  <c:v>44158</c:v>
                </c:pt>
                <c:pt idx="306">
                  <c:v>44157</c:v>
                </c:pt>
                <c:pt idx="307">
                  <c:v>44156</c:v>
                </c:pt>
                <c:pt idx="308">
                  <c:v>44155</c:v>
                </c:pt>
                <c:pt idx="309">
                  <c:v>44154</c:v>
                </c:pt>
                <c:pt idx="310">
                  <c:v>44153</c:v>
                </c:pt>
                <c:pt idx="311">
                  <c:v>44152</c:v>
                </c:pt>
                <c:pt idx="312">
                  <c:v>44151</c:v>
                </c:pt>
                <c:pt idx="313">
                  <c:v>44150</c:v>
                </c:pt>
                <c:pt idx="314">
                  <c:v>44149</c:v>
                </c:pt>
                <c:pt idx="315">
                  <c:v>44148</c:v>
                </c:pt>
                <c:pt idx="316">
                  <c:v>44147</c:v>
                </c:pt>
                <c:pt idx="317">
                  <c:v>44146</c:v>
                </c:pt>
                <c:pt idx="318">
                  <c:v>44145</c:v>
                </c:pt>
                <c:pt idx="319">
                  <c:v>44144</c:v>
                </c:pt>
                <c:pt idx="320">
                  <c:v>44143</c:v>
                </c:pt>
                <c:pt idx="321">
                  <c:v>44142</c:v>
                </c:pt>
                <c:pt idx="322">
                  <c:v>44141</c:v>
                </c:pt>
                <c:pt idx="323">
                  <c:v>44140</c:v>
                </c:pt>
                <c:pt idx="324">
                  <c:v>44139</c:v>
                </c:pt>
                <c:pt idx="325">
                  <c:v>44138</c:v>
                </c:pt>
                <c:pt idx="326">
                  <c:v>44137</c:v>
                </c:pt>
                <c:pt idx="327">
                  <c:v>44136</c:v>
                </c:pt>
                <c:pt idx="328">
                  <c:v>44135</c:v>
                </c:pt>
                <c:pt idx="329">
                  <c:v>44134</c:v>
                </c:pt>
                <c:pt idx="330">
                  <c:v>44133</c:v>
                </c:pt>
                <c:pt idx="331">
                  <c:v>44132</c:v>
                </c:pt>
                <c:pt idx="332">
                  <c:v>44131</c:v>
                </c:pt>
                <c:pt idx="333">
                  <c:v>44130</c:v>
                </c:pt>
                <c:pt idx="334">
                  <c:v>44129</c:v>
                </c:pt>
                <c:pt idx="335">
                  <c:v>44128</c:v>
                </c:pt>
                <c:pt idx="336">
                  <c:v>44127</c:v>
                </c:pt>
                <c:pt idx="337">
                  <c:v>44126</c:v>
                </c:pt>
                <c:pt idx="338">
                  <c:v>44125</c:v>
                </c:pt>
                <c:pt idx="339">
                  <c:v>44124</c:v>
                </c:pt>
                <c:pt idx="340">
                  <c:v>44123</c:v>
                </c:pt>
                <c:pt idx="341">
                  <c:v>44122</c:v>
                </c:pt>
                <c:pt idx="342">
                  <c:v>44121</c:v>
                </c:pt>
                <c:pt idx="343">
                  <c:v>44120</c:v>
                </c:pt>
                <c:pt idx="344">
                  <c:v>44119</c:v>
                </c:pt>
                <c:pt idx="345">
                  <c:v>44118</c:v>
                </c:pt>
                <c:pt idx="346">
                  <c:v>44117</c:v>
                </c:pt>
                <c:pt idx="347">
                  <c:v>44116</c:v>
                </c:pt>
                <c:pt idx="348">
                  <c:v>44115</c:v>
                </c:pt>
                <c:pt idx="349">
                  <c:v>44114</c:v>
                </c:pt>
                <c:pt idx="350">
                  <c:v>44113</c:v>
                </c:pt>
                <c:pt idx="351">
                  <c:v>44112</c:v>
                </c:pt>
                <c:pt idx="352">
                  <c:v>44111</c:v>
                </c:pt>
                <c:pt idx="353">
                  <c:v>44110</c:v>
                </c:pt>
                <c:pt idx="354">
                  <c:v>44109</c:v>
                </c:pt>
                <c:pt idx="355">
                  <c:v>44108</c:v>
                </c:pt>
                <c:pt idx="356">
                  <c:v>44107</c:v>
                </c:pt>
                <c:pt idx="357">
                  <c:v>44106</c:v>
                </c:pt>
                <c:pt idx="358">
                  <c:v>44105</c:v>
                </c:pt>
                <c:pt idx="359">
                  <c:v>44104</c:v>
                </c:pt>
                <c:pt idx="360">
                  <c:v>44103</c:v>
                </c:pt>
                <c:pt idx="361">
                  <c:v>44102</c:v>
                </c:pt>
                <c:pt idx="362">
                  <c:v>44101</c:v>
                </c:pt>
                <c:pt idx="363">
                  <c:v>44100</c:v>
                </c:pt>
                <c:pt idx="364">
                  <c:v>44099</c:v>
                </c:pt>
                <c:pt idx="365">
                  <c:v>44098</c:v>
                </c:pt>
                <c:pt idx="366">
                  <c:v>44097</c:v>
                </c:pt>
                <c:pt idx="367">
                  <c:v>44096</c:v>
                </c:pt>
                <c:pt idx="368">
                  <c:v>44095</c:v>
                </c:pt>
                <c:pt idx="369">
                  <c:v>44094</c:v>
                </c:pt>
                <c:pt idx="370">
                  <c:v>44093</c:v>
                </c:pt>
                <c:pt idx="371">
                  <c:v>44092</c:v>
                </c:pt>
                <c:pt idx="372">
                  <c:v>44091</c:v>
                </c:pt>
                <c:pt idx="373">
                  <c:v>44090</c:v>
                </c:pt>
                <c:pt idx="374">
                  <c:v>44089</c:v>
                </c:pt>
                <c:pt idx="375">
                  <c:v>44088</c:v>
                </c:pt>
                <c:pt idx="376">
                  <c:v>44087</c:v>
                </c:pt>
                <c:pt idx="377">
                  <c:v>44086</c:v>
                </c:pt>
                <c:pt idx="378">
                  <c:v>44085</c:v>
                </c:pt>
                <c:pt idx="379">
                  <c:v>44084</c:v>
                </c:pt>
                <c:pt idx="380">
                  <c:v>44083</c:v>
                </c:pt>
                <c:pt idx="381">
                  <c:v>44082</c:v>
                </c:pt>
                <c:pt idx="382">
                  <c:v>44081</c:v>
                </c:pt>
                <c:pt idx="383">
                  <c:v>44080</c:v>
                </c:pt>
                <c:pt idx="384">
                  <c:v>44079</c:v>
                </c:pt>
                <c:pt idx="385">
                  <c:v>44078</c:v>
                </c:pt>
                <c:pt idx="386">
                  <c:v>44077</c:v>
                </c:pt>
                <c:pt idx="387">
                  <c:v>44076</c:v>
                </c:pt>
                <c:pt idx="388">
                  <c:v>44075</c:v>
                </c:pt>
                <c:pt idx="389">
                  <c:v>44074</c:v>
                </c:pt>
                <c:pt idx="390">
                  <c:v>44073</c:v>
                </c:pt>
                <c:pt idx="391">
                  <c:v>44072</c:v>
                </c:pt>
                <c:pt idx="392">
                  <c:v>44071</c:v>
                </c:pt>
                <c:pt idx="393">
                  <c:v>44070</c:v>
                </c:pt>
                <c:pt idx="394">
                  <c:v>44069</c:v>
                </c:pt>
                <c:pt idx="395">
                  <c:v>44068</c:v>
                </c:pt>
                <c:pt idx="396">
                  <c:v>44067</c:v>
                </c:pt>
                <c:pt idx="397">
                  <c:v>44066</c:v>
                </c:pt>
                <c:pt idx="398">
                  <c:v>44065</c:v>
                </c:pt>
                <c:pt idx="399">
                  <c:v>44064</c:v>
                </c:pt>
                <c:pt idx="400">
                  <c:v>44063</c:v>
                </c:pt>
                <c:pt idx="401">
                  <c:v>44062</c:v>
                </c:pt>
                <c:pt idx="402">
                  <c:v>44061</c:v>
                </c:pt>
                <c:pt idx="403">
                  <c:v>44060</c:v>
                </c:pt>
                <c:pt idx="404">
                  <c:v>44059</c:v>
                </c:pt>
                <c:pt idx="405">
                  <c:v>44058</c:v>
                </c:pt>
                <c:pt idx="406">
                  <c:v>44057</c:v>
                </c:pt>
                <c:pt idx="407">
                  <c:v>44056</c:v>
                </c:pt>
                <c:pt idx="408">
                  <c:v>44055</c:v>
                </c:pt>
                <c:pt idx="409">
                  <c:v>44054</c:v>
                </c:pt>
                <c:pt idx="410">
                  <c:v>44053</c:v>
                </c:pt>
                <c:pt idx="411">
                  <c:v>44052</c:v>
                </c:pt>
                <c:pt idx="412">
                  <c:v>44051</c:v>
                </c:pt>
                <c:pt idx="413">
                  <c:v>44050</c:v>
                </c:pt>
                <c:pt idx="414">
                  <c:v>44049</c:v>
                </c:pt>
                <c:pt idx="415">
                  <c:v>44048</c:v>
                </c:pt>
                <c:pt idx="416">
                  <c:v>44047</c:v>
                </c:pt>
                <c:pt idx="417">
                  <c:v>44046</c:v>
                </c:pt>
                <c:pt idx="418">
                  <c:v>44045</c:v>
                </c:pt>
                <c:pt idx="419">
                  <c:v>44044</c:v>
                </c:pt>
                <c:pt idx="420">
                  <c:v>44043</c:v>
                </c:pt>
                <c:pt idx="421">
                  <c:v>44042</c:v>
                </c:pt>
                <c:pt idx="422">
                  <c:v>44041</c:v>
                </c:pt>
                <c:pt idx="423">
                  <c:v>44040</c:v>
                </c:pt>
                <c:pt idx="424">
                  <c:v>44039</c:v>
                </c:pt>
                <c:pt idx="425">
                  <c:v>44038</c:v>
                </c:pt>
                <c:pt idx="426">
                  <c:v>44037</c:v>
                </c:pt>
                <c:pt idx="427">
                  <c:v>44036</c:v>
                </c:pt>
                <c:pt idx="428">
                  <c:v>44035</c:v>
                </c:pt>
                <c:pt idx="429">
                  <c:v>44034</c:v>
                </c:pt>
                <c:pt idx="430">
                  <c:v>44033</c:v>
                </c:pt>
                <c:pt idx="431">
                  <c:v>44032</c:v>
                </c:pt>
                <c:pt idx="432">
                  <c:v>44031</c:v>
                </c:pt>
                <c:pt idx="433">
                  <c:v>44030</c:v>
                </c:pt>
                <c:pt idx="434">
                  <c:v>44029</c:v>
                </c:pt>
                <c:pt idx="435">
                  <c:v>44028</c:v>
                </c:pt>
                <c:pt idx="436">
                  <c:v>44027</c:v>
                </c:pt>
                <c:pt idx="437">
                  <c:v>44026</c:v>
                </c:pt>
                <c:pt idx="438">
                  <c:v>44025</c:v>
                </c:pt>
                <c:pt idx="439">
                  <c:v>44024</c:v>
                </c:pt>
                <c:pt idx="440">
                  <c:v>44023</c:v>
                </c:pt>
                <c:pt idx="441">
                  <c:v>44022</c:v>
                </c:pt>
                <c:pt idx="442">
                  <c:v>44021</c:v>
                </c:pt>
                <c:pt idx="443">
                  <c:v>44020</c:v>
                </c:pt>
                <c:pt idx="444">
                  <c:v>44019</c:v>
                </c:pt>
                <c:pt idx="445">
                  <c:v>44018</c:v>
                </c:pt>
                <c:pt idx="446">
                  <c:v>44017</c:v>
                </c:pt>
                <c:pt idx="447">
                  <c:v>44016</c:v>
                </c:pt>
                <c:pt idx="448">
                  <c:v>44015</c:v>
                </c:pt>
                <c:pt idx="449">
                  <c:v>44014</c:v>
                </c:pt>
                <c:pt idx="450">
                  <c:v>44013</c:v>
                </c:pt>
                <c:pt idx="451">
                  <c:v>44012</c:v>
                </c:pt>
                <c:pt idx="452">
                  <c:v>44011</c:v>
                </c:pt>
                <c:pt idx="453">
                  <c:v>44010</c:v>
                </c:pt>
                <c:pt idx="454">
                  <c:v>44009</c:v>
                </c:pt>
                <c:pt idx="455">
                  <c:v>44008</c:v>
                </c:pt>
                <c:pt idx="456">
                  <c:v>44007</c:v>
                </c:pt>
                <c:pt idx="457">
                  <c:v>44006</c:v>
                </c:pt>
                <c:pt idx="458">
                  <c:v>44005</c:v>
                </c:pt>
                <c:pt idx="459">
                  <c:v>44004</c:v>
                </c:pt>
                <c:pt idx="460">
                  <c:v>44003</c:v>
                </c:pt>
                <c:pt idx="461">
                  <c:v>44002</c:v>
                </c:pt>
                <c:pt idx="462">
                  <c:v>44001</c:v>
                </c:pt>
                <c:pt idx="463">
                  <c:v>44000</c:v>
                </c:pt>
                <c:pt idx="464">
                  <c:v>43999</c:v>
                </c:pt>
                <c:pt idx="465">
                  <c:v>43998</c:v>
                </c:pt>
                <c:pt idx="466">
                  <c:v>43997</c:v>
                </c:pt>
                <c:pt idx="467">
                  <c:v>43996</c:v>
                </c:pt>
                <c:pt idx="468">
                  <c:v>43995</c:v>
                </c:pt>
                <c:pt idx="469">
                  <c:v>43994</c:v>
                </c:pt>
                <c:pt idx="470">
                  <c:v>43993</c:v>
                </c:pt>
                <c:pt idx="471">
                  <c:v>43992</c:v>
                </c:pt>
                <c:pt idx="472">
                  <c:v>43991</c:v>
                </c:pt>
                <c:pt idx="473">
                  <c:v>43990</c:v>
                </c:pt>
                <c:pt idx="474">
                  <c:v>43989</c:v>
                </c:pt>
                <c:pt idx="475">
                  <c:v>43988</c:v>
                </c:pt>
                <c:pt idx="476">
                  <c:v>43987</c:v>
                </c:pt>
                <c:pt idx="477">
                  <c:v>43986</c:v>
                </c:pt>
                <c:pt idx="478">
                  <c:v>43985</c:v>
                </c:pt>
                <c:pt idx="479">
                  <c:v>43984</c:v>
                </c:pt>
                <c:pt idx="480">
                  <c:v>43983</c:v>
                </c:pt>
                <c:pt idx="481">
                  <c:v>43982</c:v>
                </c:pt>
                <c:pt idx="482">
                  <c:v>43981</c:v>
                </c:pt>
                <c:pt idx="483">
                  <c:v>43980</c:v>
                </c:pt>
                <c:pt idx="484">
                  <c:v>43979</c:v>
                </c:pt>
                <c:pt idx="485">
                  <c:v>43978</c:v>
                </c:pt>
                <c:pt idx="486">
                  <c:v>43977</c:v>
                </c:pt>
                <c:pt idx="487">
                  <c:v>43976</c:v>
                </c:pt>
                <c:pt idx="488">
                  <c:v>43975</c:v>
                </c:pt>
                <c:pt idx="489">
                  <c:v>43974</c:v>
                </c:pt>
                <c:pt idx="490">
                  <c:v>43973</c:v>
                </c:pt>
                <c:pt idx="491">
                  <c:v>43972</c:v>
                </c:pt>
                <c:pt idx="492">
                  <c:v>43971</c:v>
                </c:pt>
                <c:pt idx="493">
                  <c:v>43970</c:v>
                </c:pt>
                <c:pt idx="494">
                  <c:v>43969</c:v>
                </c:pt>
                <c:pt idx="495">
                  <c:v>43968</c:v>
                </c:pt>
                <c:pt idx="496">
                  <c:v>43967</c:v>
                </c:pt>
                <c:pt idx="497">
                  <c:v>43966</c:v>
                </c:pt>
                <c:pt idx="498">
                  <c:v>43965</c:v>
                </c:pt>
                <c:pt idx="499">
                  <c:v>43964</c:v>
                </c:pt>
                <c:pt idx="500">
                  <c:v>43963</c:v>
                </c:pt>
                <c:pt idx="501">
                  <c:v>43962</c:v>
                </c:pt>
                <c:pt idx="502">
                  <c:v>43961</c:v>
                </c:pt>
                <c:pt idx="503">
                  <c:v>43960</c:v>
                </c:pt>
                <c:pt idx="504">
                  <c:v>43959</c:v>
                </c:pt>
                <c:pt idx="505">
                  <c:v>43958</c:v>
                </c:pt>
                <c:pt idx="506">
                  <c:v>43957</c:v>
                </c:pt>
                <c:pt idx="507">
                  <c:v>43956</c:v>
                </c:pt>
                <c:pt idx="508">
                  <c:v>43955</c:v>
                </c:pt>
                <c:pt idx="509">
                  <c:v>43954</c:v>
                </c:pt>
                <c:pt idx="510">
                  <c:v>43953</c:v>
                </c:pt>
                <c:pt idx="511">
                  <c:v>43952</c:v>
                </c:pt>
                <c:pt idx="512">
                  <c:v>43951</c:v>
                </c:pt>
                <c:pt idx="513">
                  <c:v>43950</c:v>
                </c:pt>
                <c:pt idx="514">
                  <c:v>43949</c:v>
                </c:pt>
                <c:pt idx="515">
                  <c:v>43948</c:v>
                </c:pt>
                <c:pt idx="516">
                  <c:v>43947</c:v>
                </c:pt>
                <c:pt idx="517">
                  <c:v>43946</c:v>
                </c:pt>
                <c:pt idx="518">
                  <c:v>43945</c:v>
                </c:pt>
                <c:pt idx="519">
                  <c:v>43944</c:v>
                </c:pt>
                <c:pt idx="520">
                  <c:v>43943</c:v>
                </c:pt>
                <c:pt idx="521">
                  <c:v>43942</c:v>
                </c:pt>
                <c:pt idx="522">
                  <c:v>43941</c:v>
                </c:pt>
                <c:pt idx="523">
                  <c:v>43940</c:v>
                </c:pt>
                <c:pt idx="524">
                  <c:v>43939</c:v>
                </c:pt>
                <c:pt idx="525">
                  <c:v>43938</c:v>
                </c:pt>
                <c:pt idx="526">
                  <c:v>43937</c:v>
                </c:pt>
                <c:pt idx="527">
                  <c:v>43936</c:v>
                </c:pt>
                <c:pt idx="528">
                  <c:v>43935</c:v>
                </c:pt>
                <c:pt idx="529">
                  <c:v>43934</c:v>
                </c:pt>
                <c:pt idx="530">
                  <c:v>43933</c:v>
                </c:pt>
                <c:pt idx="531">
                  <c:v>43932</c:v>
                </c:pt>
                <c:pt idx="532">
                  <c:v>43931</c:v>
                </c:pt>
                <c:pt idx="533">
                  <c:v>43930</c:v>
                </c:pt>
                <c:pt idx="534">
                  <c:v>43929</c:v>
                </c:pt>
                <c:pt idx="535">
                  <c:v>43928</c:v>
                </c:pt>
                <c:pt idx="536">
                  <c:v>43927</c:v>
                </c:pt>
                <c:pt idx="537">
                  <c:v>43926</c:v>
                </c:pt>
                <c:pt idx="538">
                  <c:v>43925</c:v>
                </c:pt>
                <c:pt idx="539">
                  <c:v>43924</c:v>
                </c:pt>
                <c:pt idx="540">
                  <c:v>43923</c:v>
                </c:pt>
                <c:pt idx="541">
                  <c:v>43922</c:v>
                </c:pt>
                <c:pt idx="542">
                  <c:v>43921</c:v>
                </c:pt>
                <c:pt idx="543">
                  <c:v>43920</c:v>
                </c:pt>
                <c:pt idx="544">
                  <c:v>43919</c:v>
                </c:pt>
                <c:pt idx="545">
                  <c:v>43918</c:v>
                </c:pt>
                <c:pt idx="546">
                  <c:v>43917</c:v>
                </c:pt>
                <c:pt idx="547">
                  <c:v>43916</c:v>
                </c:pt>
                <c:pt idx="548">
                  <c:v>43915</c:v>
                </c:pt>
                <c:pt idx="549">
                  <c:v>43914</c:v>
                </c:pt>
                <c:pt idx="550">
                  <c:v>43913</c:v>
                </c:pt>
                <c:pt idx="551">
                  <c:v>43912</c:v>
                </c:pt>
                <c:pt idx="552">
                  <c:v>43911</c:v>
                </c:pt>
                <c:pt idx="553">
                  <c:v>43910</c:v>
                </c:pt>
                <c:pt idx="554">
                  <c:v>43909</c:v>
                </c:pt>
                <c:pt idx="555">
                  <c:v>43908</c:v>
                </c:pt>
                <c:pt idx="556">
                  <c:v>43907</c:v>
                </c:pt>
                <c:pt idx="557">
                  <c:v>43906</c:v>
                </c:pt>
                <c:pt idx="558">
                  <c:v>43905</c:v>
                </c:pt>
                <c:pt idx="559">
                  <c:v>43904</c:v>
                </c:pt>
                <c:pt idx="560">
                  <c:v>43903</c:v>
                </c:pt>
                <c:pt idx="561">
                  <c:v>43902</c:v>
                </c:pt>
                <c:pt idx="562">
                  <c:v>43901</c:v>
                </c:pt>
                <c:pt idx="563">
                  <c:v>43900</c:v>
                </c:pt>
                <c:pt idx="564">
                  <c:v>43899</c:v>
                </c:pt>
                <c:pt idx="565">
                  <c:v>43898</c:v>
                </c:pt>
                <c:pt idx="566">
                  <c:v>43897</c:v>
                </c:pt>
                <c:pt idx="567">
                  <c:v>43896</c:v>
                </c:pt>
                <c:pt idx="568">
                  <c:v>43895</c:v>
                </c:pt>
                <c:pt idx="569">
                  <c:v>43894</c:v>
                </c:pt>
                <c:pt idx="570">
                  <c:v>43893</c:v>
                </c:pt>
                <c:pt idx="571">
                  <c:v>43892</c:v>
                </c:pt>
                <c:pt idx="572">
                  <c:v>43891</c:v>
                </c:pt>
                <c:pt idx="573">
                  <c:v>43890</c:v>
                </c:pt>
                <c:pt idx="574">
                  <c:v>43889</c:v>
                </c:pt>
                <c:pt idx="575">
                  <c:v>43888</c:v>
                </c:pt>
                <c:pt idx="576">
                  <c:v>43887</c:v>
                </c:pt>
                <c:pt idx="577">
                  <c:v>43886</c:v>
                </c:pt>
                <c:pt idx="578">
                  <c:v>43885</c:v>
                </c:pt>
                <c:pt idx="579">
                  <c:v>43884</c:v>
                </c:pt>
                <c:pt idx="580">
                  <c:v>43883</c:v>
                </c:pt>
                <c:pt idx="581">
                  <c:v>43882</c:v>
                </c:pt>
                <c:pt idx="582">
                  <c:v>43881</c:v>
                </c:pt>
                <c:pt idx="583">
                  <c:v>43880</c:v>
                </c:pt>
                <c:pt idx="584">
                  <c:v>43879</c:v>
                </c:pt>
                <c:pt idx="585">
                  <c:v>43878</c:v>
                </c:pt>
                <c:pt idx="586">
                  <c:v>43877</c:v>
                </c:pt>
                <c:pt idx="587">
                  <c:v>43876</c:v>
                </c:pt>
                <c:pt idx="588">
                  <c:v>43875</c:v>
                </c:pt>
                <c:pt idx="589">
                  <c:v>43874</c:v>
                </c:pt>
                <c:pt idx="590">
                  <c:v>43873</c:v>
                </c:pt>
                <c:pt idx="591">
                  <c:v>43872</c:v>
                </c:pt>
                <c:pt idx="592">
                  <c:v>43871</c:v>
                </c:pt>
                <c:pt idx="593">
                  <c:v>43870</c:v>
                </c:pt>
                <c:pt idx="594">
                  <c:v>43869</c:v>
                </c:pt>
                <c:pt idx="595">
                  <c:v>43868</c:v>
                </c:pt>
                <c:pt idx="596">
                  <c:v>43867</c:v>
                </c:pt>
                <c:pt idx="597">
                  <c:v>43866</c:v>
                </c:pt>
                <c:pt idx="598">
                  <c:v>43865</c:v>
                </c:pt>
                <c:pt idx="599">
                  <c:v>43864</c:v>
                </c:pt>
                <c:pt idx="600">
                  <c:v>43863</c:v>
                </c:pt>
                <c:pt idx="601">
                  <c:v>43862</c:v>
                </c:pt>
                <c:pt idx="602">
                  <c:v>43861</c:v>
                </c:pt>
                <c:pt idx="603">
                  <c:v>43860</c:v>
                </c:pt>
                <c:pt idx="604">
                  <c:v>43859</c:v>
                </c:pt>
                <c:pt idx="605">
                  <c:v>43858</c:v>
                </c:pt>
                <c:pt idx="606">
                  <c:v>43857</c:v>
                </c:pt>
                <c:pt idx="607">
                  <c:v>43856</c:v>
                </c:pt>
                <c:pt idx="608">
                  <c:v>43855</c:v>
                </c:pt>
                <c:pt idx="609">
                  <c:v>43854</c:v>
                </c:pt>
                <c:pt idx="610">
                  <c:v>43853</c:v>
                </c:pt>
                <c:pt idx="611">
                  <c:v>43852</c:v>
                </c:pt>
                <c:pt idx="612">
                  <c:v>43851</c:v>
                </c:pt>
                <c:pt idx="613">
                  <c:v>43850</c:v>
                </c:pt>
                <c:pt idx="614">
                  <c:v>43849</c:v>
                </c:pt>
                <c:pt idx="615">
                  <c:v>43848</c:v>
                </c:pt>
                <c:pt idx="616">
                  <c:v>43847</c:v>
                </c:pt>
                <c:pt idx="617">
                  <c:v>43846</c:v>
                </c:pt>
                <c:pt idx="618">
                  <c:v>43845</c:v>
                </c:pt>
                <c:pt idx="619">
                  <c:v>43844</c:v>
                </c:pt>
                <c:pt idx="620">
                  <c:v>43843</c:v>
                </c:pt>
                <c:pt idx="621">
                  <c:v>43842</c:v>
                </c:pt>
                <c:pt idx="622">
                  <c:v>43841</c:v>
                </c:pt>
              </c:numCache>
            </c:numRef>
          </c:cat>
          <c:val>
            <c:numRef>
              <c:f>Planilha1!$G$14:$G$636</c:f>
              <c:numCache>
                <c:formatCode>#,##0_ ;[Red]\-#,##0\ </c:formatCode>
                <c:ptCount val="623"/>
                <c:pt idx="0">
                  <c:v>105873.71428571429</c:v>
                </c:pt>
                <c:pt idx="1">
                  <c:v>126169.42857142857</c:v>
                </c:pt>
                <c:pt idx="2">
                  <c:v>143857</c:v>
                </c:pt>
                <c:pt idx="3">
                  <c:v>148327.71428571429</c:v>
                </c:pt>
                <c:pt idx="4">
                  <c:v>152355.57142857142</c:v>
                </c:pt>
                <c:pt idx="5">
                  <c:v>161173.57142857142</c:v>
                </c:pt>
                <c:pt idx="6">
                  <c:v>160423.71428571429</c:v>
                </c:pt>
                <c:pt idx="7">
                  <c:v>161417.28571428571</c:v>
                </c:pt>
                <c:pt idx="8">
                  <c:v>163629.14285714287</c:v>
                </c:pt>
                <c:pt idx="9">
                  <c:v>150497</c:v>
                </c:pt>
                <c:pt idx="10">
                  <c:v>152317</c:v>
                </c:pt>
                <c:pt idx="11">
                  <c:v>171394.42857142858</c:v>
                </c:pt>
                <c:pt idx="12">
                  <c:v>144434</c:v>
                </c:pt>
                <c:pt idx="13">
                  <c:v>145113.14285714287</c:v>
                </c:pt>
                <c:pt idx="14">
                  <c:v>144801.14285714287</c:v>
                </c:pt>
                <c:pt idx="15">
                  <c:v>146174.85714285713</c:v>
                </c:pt>
                <c:pt idx="16">
                  <c:v>148660.42857142858</c:v>
                </c:pt>
                <c:pt idx="17">
                  <c:v>152705.85714285713</c:v>
                </c:pt>
                <c:pt idx="18">
                  <c:v>136119.85714285713</c:v>
                </c:pt>
                <c:pt idx="19">
                  <c:v>163806.71428571429</c:v>
                </c:pt>
                <c:pt idx="20">
                  <c:v>163794.42857142858</c:v>
                </c:pt>
                <c:pt idx="21">
                  <c:v>163273.85714285713</c:v>
                </c:pt>
                <c:pt idx="22">
                  <c:v>164635.14285714287</c:v>
                </c:pt>
                <c:pt idx="23">
                  <c:v>165811.28571428571</c:v>
                </c:pt>
                <c:pt idx="24">
                  <c:v>159724</c:v>
                </c:pt>
                <c:pt idx="25">
                  <c:v>159363.28571428571</c:v>
                </c:pt>
                <c:pt idx="26">
                  <c:v>155640.57142857142</c:v>
                </c:pt>
                <c:pt idx="27">
                  <c:v>154929.42857142858</c:v>
                </c:pt>
                <c:pt idx="28">
                  <c:v>156238.57142857142</c:v>
                </c:pt>
                <c:pt idx="29">
                  <c:v>156768.57142857142</c:v>
                </c:pt>
                <c:pt idx="30">
                  <c:v>152620</c:v>
                </c:pt>
                <c:pt idx="31">
                  <c:v>150855.57142857142</c:v>
                </c:pt>
                <c:pt idx="32">
                  <c:v>149930</c:v>
                </c:pt>
                <c:pt idx="33">
                  <c:v>147330.57142857142</c:v>
                </c:pt>
                <c:pt idx="34">
                  <c:v>148042.71428571429</c:v>
                </c:pt>
                <c:pt idx="35">
                  <c:v>145154.42857142858</c:v>
                </c:pt>
                <c:pt idx="36">
                  <c:v>143162.42857142858</c:v>
                </c:pt>
                <c:pt idx="37">
                  <c:v>140765.14285714287</c:v>
                </c:pt>
                <c:pt idx="38">
                  <c:v>140654.14285714287</c:v>
                </c:pt>
                <c:pt idx="39">
                  <c:v>136475.57142857142</c:v>
                </c:pt>
                <c:pt idx="40">
                  <c:v>130989.42857142857</c:v>
                </c:pt>
                <c:pt idx="41">
                  <c:v>128954</c:v>
                </c:pt>
                <c:pt idx="42">
                  <c:v>128872.57142857143</c:v>
                </c:pt>
                <c:pt idx="43">
                  <c:v>132115.57142857142</c:v>
                </c:pt>
                <c:pt idx="44">
                  <c:v>128193.57142857143</c:v>
                </c:pt>
                <c:pt idx="45">
                  <c:v>119057.14285714286</c:v>
                </c:pt>
                <c:pt idx="46">
                  <c:v>116696.85714285714</c:v>
                </c:pt>
                <c:pt idx="47">
                  <c:v>108626.28571428571</c:v>
                </c:pt>
                <c:pt idx="48">
                  <c:v>108755.85714285714</c:v>
                </c:pt>
                <c:pt idx="49">
                  <c:v>107144.14285714286</c:v>
                </c:pt>
                <c:pt idx="50">
                  <c:v>98519.428571428565</c:v>
                </c:pt>
                <c:pt idx="51">
                  <c:v>93997.428571428565</c:v>
                </c:pt>
                <c:pt idx="52">
                  <c:v>90577</c:v>
                </c:pt>
                <c:pt idx="53">
                  <c:v>85460</c:v>
                </c:pt>
                <c:pt idx="54">
                  <c:v>79942.571428571435</c:v>
                </c:pt>
                <c:pt idx="55">
                  <c:v>78238.571428571435</c:v>
                </c:pt>
                <c:pt idx="56">
                  <c:v>77523.428571428565</c:v>
                </c:pt>
                <c:pt idx="57">
                  <c:v>66744.857142857145</c:v>
                </c:pt>
                <c:pt idx="58">
                  <c:v>63698</c:v>
                </c:pt>
                <c:pt idx="59">
                  <c:v>61306.714285714283</c:v>
                </c:pt>
                <c:pt idx="60">
                  <c:v>57301.571428571428</c:v>
                </c:pt>
                <c:pt idx="61">
                  <c:v>51976.571428571428</c:v>
                </c:pt>
                <c:pt idx="62">
                  <c:v>51810.142857142855</c:v>
                </c:pt>
                <c:pt idx="63">
                  <c:v>49693.571428571428</c:v>
                </c:pt>
                <c:pt idx="64">
                  <c:v>44001</c:v>
                </c:pt>
                <c:pt idx="65">
                  <c:v>39930.857142857145</c:v>
                </c:pt>
                <c:pt idx="66">
                  <c:v>37052</c:v>
                </c:pt>
                <c:pt idx="67">
                  <c:v>34728.857142857145</c:v>
                </c:pt>
                <c:pt idx="68">
                  <c:v>32287.428571428572</c:v>
                </c:pt>
                <c:pt idx="69">
                  <c:v>31446.857142857141</c:v>
                </c:pt>
                <c:pt idx="70">
                  <c:v>30886.857142857141</c:v>
                </c:pt>
                <c:pt idx="71">
                  <c:v>26446.428571428572</c:v>
                </c:pt>
                <c:pt idx="72">
                  <c:v>25264.285714285714</c:v>
                </c:pt>
                <c:pt idx="73">
                  <c:v>23979.142857142859</c:v>
                </c:pt>
                <c:pt idx="74">
                  <c:v>23666.142857142859</c:v>
                </c:pt>
                <c:pt idx="75">
                  <c:v>19456.571428571428</c:v>
                </c:pt>
                <c:pt idx="76">
                  <c:v>19104.142857142859</c:v>
                </c:pt>
                <c:pt idx="77">
                  <c:v>18488</c:v>
                </c:pt>
                <c:pt idx="78">
                  <c:v>15869.714285714286</c:v>
                </c:pt>
                <c:pt idx="79">
                  <c:v>15064.857142857143</c:v>
                </c:pt>
                <c:pt idx="80">
                  <c:v>13672.714285714286</c:v>
                </c:pt>
                <c:pt idx="81">
                  <c:v>11828.142857142857</c:v>
                </c:pt>
                <c:pt idx="82">
                  <c:v>13193.428571428571</c:v>
                </c:pt>
                <c:pt idx="83">
                  <c:v>13225.285714285714</c:v>
                </c:pt>
                <c:pt idx="84">
                  <c:v>13590.857142857143</c:v>
                </c:pt>
                <c:pt idx="85">
                  <c:v>12698.428571428571</c:v>
                </c:pt>
                <c:pt idx="86">
                  <c:v>12470.428571428571</c:v>
                </c:pt>
                <c:pt idx="87">
                  <c:v>12371.285714285714</c:v>
                </c:pt>
                <c:pt idx="88">
                  <c:v>12319.428571428571</c:v>
                </c:pt>
                <c:pt idx="89">
                  <c:v>11924.428571428571</c:v>
                </c:pt>
                <c:pt idx="90">
                  <c:v>11920.428571428571</c:v>
                </c:pt>
                <c:pt idx="91">
                  <c:v>12093.571428571429</c:v>
                </c:pt>
                <c:pt idx="92">
                  <c:v>11657.285714285714</c:v>
                </c:pt>
                <c:pt idx="93">
                  <c:v>11305</c:v>
                </c:pt>
                <c:pt idx="94">
                  <c:v>11303</c:v>
                </c:pt>
                <c:pt idx="95">
                  <c:v>11349.571428571429</c:v>
                </c:pt>
                <c:pt idx="96">
                  <c:v>11410.285714285714</c:v>
                </c:pt>
                <c:pt idx="97">
                  <c:v>11536.714285714286</c:v>
                </c:pt>
                <c:pt idx="98">
                  <c:v>11494.428571428571</c:v>
                </c:pt>
                <c:pt idx="99">
                  <c:v>12080.285714285714</c:v>
                </c:pt>
                <c:pt idx="100">
                  <c:v>12675.285714285714</c:v>
                </c:pt>
                <c:pt idx="101">
                  <c:v>13563.285714285714</c:v>
                </c:pt>
                <c:pt idx="102">
                  <c:v>13803.285714285714</c:v>
                </c:pt>
                <c:pt idx="103">
                  <c:v>14189.428571428571</c:v>
                </c:pt>
                <c:pt idx="104">
                  <c:v>14277.714285714286</c:v>
                </c:pt>
                <c:pt idx="105">
                  <c:v>15093.285714285714</c:v>
                </c:pt>
                <c:pt idx="106">
                  <c:v>13972</c:v>
                </c:pt>
                <c:pt idx="107">
                  <c:v>14622.857142857143</c:v>
                </c:pt>
                <c:pt idx="108">
                  <c:v>14379.571428571429</c:v>
                </c:pt>
                <c:pt idx="109">
                  <c:v>15802.142857142857</c:v>
                </c:pt>
                <c:pt idx="110">
                  <c:v>14420.285714285714</c:v>
                </c:pt>
                <c:pt idx="111">
                  <c:v>14611.571428571429</c:v>
                </c:pt>
                <c:pt idx="112">
                  <c:v>14335</c:v>
                </c:pt>
                <c:pt idx="113">
                  <c:v>15044.428571428571</c:v>
                </c:pt>
                <c:pt idx="114">
                  <c:v>16243</c:v>
                </c:pt>
                <c:pt idx="115">
                  <c:v>17245.285714285714</c:v>
                </c:pt>
                <c:pt idx="116">
                  <c:v>17218.857142857141</c:v>
                </c:pt>
                <c:pt idx="117">
                  <c:v>20075.285714285714</c:v>
                </c:pt>
                <c:pt idx="118">
                  <c:v>20958</c:v>
                </c:pt>
                <c:pt idx="119">
                  <c:v>22072.571428571428</c:v>
                </c:pt>
                <c:pt idx="120">
                  <c:v>22947.714285714286</c:v>
                </c:pt>
                <c:pt idx="121">
                  <c:v>23332.571428571428</c:v>
                </c:pt>
                <c:pt idx="122">
                  <c:v>24098.571428571428</c:v>
                </c:pt>
                <c:pt idx="123">
                  <c:v>24817</c:v>
                </c:pt>
                <c:pt idx="124">
                  <c:v>25224.285714285714</c:v>
                </c:pt>
                <c:pt idx="125">
                  <c:v>25790.857142857141</c:v>
                </c:pt>
                <c:pt idx="126">
                  <c:v>27084.571428571428</c:v>
                </c:pt>
                <c:pt idx="127">
                  <c:v>29129.714285714286</c:v>
                </c:pt>
                <c:pt idx="128">
                  <c:v>30257</c:v>
                </c:pt>
                <c:pt idx="129">
                  <c:v>31186.142857142859</c:v>
                </c:pt>
                <c:pt idx="130">
                  <c:v>32025.857142857141</c:v>
                </c:pt>
                <c:pt idx="131">
                  <c:v>33192.285714285717</c:v>
                </c:pt>
                <c:pt idx="132">
                  <c:v>33843.714285714283</c:v>
                </c:pt>
                <c:pt idx="133">
                  <c:v>34523.571428571428</c:v>
                </c:pt>
                <c:pt idx="134">
                  <c:v>35370.571428571428</c:v>
                </c:pt>
                <c:pt idx="135">
                  <c:v>36721.285714285717</c:v>
                </c:pt>
                <c:pt idx="136">
                  <c:v>37993.285714285717</c:v>
                </c:pt>
                <c:pt idx="137">
                  <c:v>39002</c:v>
                </c:pt>
                <c:pt idx="138">
                  <c:v>40959.857142857145</c:v>
                </c:pt>
                <c:pt idx="139">
                  <c:v>42095.714285714283</c:v>
                </c:pt>
                <c:pt idx="140">
                  <c:v>43780</c:v>
                </c:pt>
                <c:pt idx="141">
                  <c:v>45169</c:v>
                </c:pt>
                <c:pt idx="142">
                  <c:v>46700.428571428572</c:v>
                </c:pt>
                <c:pt idx="143">
                  <c:v>48189.714285714283</c:v>
                </c:pt>
                <c:pt idx="144">
                  <c:v>49634.428571428572</c:v>
                </c:pt>
                <c:pt idx="145">
                  <c:v>49215.142857142855</c:v>
                </c:pt>
                <c:pt idx="146">
                  <c:v>49609.857142857145</c:v>
                </c:pt>
                <c:pt idx="147">
                  <c:v>50764.857142857145</c:v>
                </c:pt>
                <c:pt idx="148">
                  <c:v>51409.857142857145</c:v>
                </c:pt>
                <c:pt idx="149">
                  <c:v>52699</c:v>
                </c:pt>
                <c:pt idx="150">
                  <c:v>53799.428571428572</c:v>
                </c:pt>
                <c:pt idx="151">
                  <c:v>55244.142857142855</c:v>
                </c:pt>
                <c:pt idx="152">
                  <c:v>58179.714285714283</c:v>
                </c:pt>
                <c:pt idx="153">
                  <c:v>59603.714285714283</c:v>
                </c:pt>
                <c:pt idx="154">
                  <c:v>59466.428571428572</c:v>
                </c:pt>
                <c:pt idx="155">
                  <c:v>61986.571428571428</c:v>
                </c:pt>
                <c:pt idx="156">
                  <c:v>62992</c:v>
                </c:pt>
                <c:pt idx="157">
                  <c:v>64784.142857142855</c:v>
                </c:pt>
                <c:pt idx="158">
                  <c:v>67214.142857142855</c:v>
                </c:pt>
                <c:pt idx="159">
                  <c:v>67496.571428571435</c:v>
                </c:pt>
                <c:pt idx="160">
                  <c:v>68123.428571428565</c:v>
                </c:pt>
                <c:pt idx="161">
                  <c:v>70145.571428571435</c:v>
                </c:pt>
                <c:pt idx="162">
                  <c:v>70523.28571428571</c:v>
                </c:pt>
                <c:pt idx="163">
                  <c:v>71319.28571428571</c:v>
                </c:pt>
                <c:pt idx="164">
                  <c:v>71266.142857142855</c:v>
                </c:pt>
                <c:pt idx="165">
                  <c:v>68796.71428571429</c:v>
                </c:pt>
                <c:pt idx="166">
                  <c:v>69838.142857142855</c:v>
                </c:pt>
                <c:pt idx="167">
                  <c:v>68214.142857142855</c:v>
                </c:pt>
                <c:pt idx="168">
                  <c:v>67724.71428571429</c:v>
                </c:pt>
                <c:pt idx="169">
                  <c:v>65892.857142857145</c:v>
                </c:pt>
                <c:pt idx="170">
                  <c:v>65786.857142857145</c:v>
                </c:pt>
                <c:pt idx="171">
                  <c:v>64606</c:v>
                </c:pt>
                <c:pt idx="172">
                  <c:v>64714</c:v>
                </c:pt>
                <c:pt idx="173">
                  <c:v>63557</c:v>
                </c:pt>
                <c:pt idx="174">
                  <c:v>64710.714285714283</c:v>
                </c:pt>
                <c:pt idx="175">
                  <c:v>64651.714285714283</c:v>
                </c:pt>
                <c:pt idx="176">
                  <c:v>65721.71428571429</c:v>
                </c:pt>
                <c:pt idx="177">
                  <c:v>64065.142857142855</c:v>
                </c:pt>
                <c:pt idx="178">
                  <c:v>66931.28571428571</c:v>
                </c:pt>
                <c:pt idx="179">
                  <c:v>65828.142857142855</c:v>
                </c:pt>
                <c:pt idx="180">
                  <c:v>63279.857142857145</c:v>
                </c:pt>
                <c:pt idx="181">
                  <c:v>61938.571428571428</c:v>
                </c:pt>
                <c:pt idx="182">
                  <c:v>60892.142857142855</c:v>
                </c:pt>
                <c:pt idx="183">
                  <c:v>58649.714285714283</c:v>
                </c:pt>
                <c:pt idx="184">
                  <c:v>57627.571428571428</c:v>
                </c:pt>
                <c:pt idx="185">
                  <c:v>53697.285714285717</c:v>
                </c:pt>
                <c:pt idx="186">
                  <c:v>53740.142857142855</c:v>
                </c:pt>
                <c:pt idx="187">
                  <c:v>54470.142857142855</c:v>
                </c:pt>
                <c:pt idx="188">
                  <c:v>55105.285714285717</c:v>
                </c:pt>
                <c:pt idx="189">
                  <c:v>54749.428571428572</c:v>
                </c:pt>
                <c:pt idx="190">
                  <c:v>54725.428571428572</c:v>
                </c:pt>
                <c:pt idx="191">
                  <c:v>55021.571428571428</c:v>
                </c:pt>
                <c:pt idx="192">
                  <c:v>54817.857142857145</c:v>
                </c:pt>
                <c:pt idx="193">
                  <c:v>55342.428571428572</c:v>
                </c:pt>
                <c:pt idx="194">
                  <c:v>53678.142857142855</c:v>
                </c:pt>
                <c:pt idx="195">
                  <c:v>54078</c:v>
                </c:pt>
                <c:pt idx="196">
                  <c:v>54825.571428571428</c:v>
                </c:pt>
                <c:pt idx="197">
                  <c:v>55526.571428571428</c:v>
                </c:pt>
                <c:pt idx="198">
                  <c:v>56327.285714285717</c:v>
                </c:pt>
                <c:pt idx="199">
                  <c:v>57649.142857142855</c:v>
                </c:pt>
                <c:pt idx="200">
                  <c:v>57573</c:v>
                </c:pt>
                <c:pt idx="201">
                  <c:v>59459.142857142855</c:v>
                </c:pt>
                <c:pt idx="202">
                  <c:v>60937.571428571428</c:v>
                </c:pt>
                <c:pt idx="203">
                  <c:v>61846.285714285717</c:v>
                </c:pt>
                <c:pt idx="204">
                  <c:v>63407.714285714283</c:v>
                </c:pt>
                <c:pt idx="205">
                  <c:v>64755.428571428572</c:v>
                </c:pt>
                <c:pt idx="206">
                  <c:v>65842</c:v>
                </c:pt>
                <c:pt idx="207">
                  <c:v>68001.142857142855</c:v>
                </c:pt>
                <c:pt idx="208">
                  <c:v>67725</c:v>
                </c:pt>
                <c:pt idx="209">
                  <c:v>68544.71428571429</c:v>
                </c:pt>
                <c:pt idx="210">
                  <c:v>69554.142857142855</c:v>
                </c:pt>
                <c:pt idx="211">
                  <c:v>69830.28571428571</c:v>
                </c:pt>
                <c:pt idx="212">
                  <c:v>68743.71428571429</c:v>
                </c:pt>
                <c:pt idx="213">
                  <c:v>68087.142857142855</c:v>
                </c:pt>
                <c:pt idx="214">
                  <c:v>66692.428571428565</c:v>
                </c:pt>
                <c:pt idx="215">
                  <c:v>66420.428571428565</c:v>
                </c:pt>
                <c:pt idx="216">
                  <c:v>67562.28571428571</c:v>
                </c:pt>
                <c:pt idx="217">
                  <c:v>69780.428571428565</c:v>
                </c:pt>
                <c:pt idx="218">
                  <c:v>72690.428571428565</c:v>
                </c:pt>
                <c:pt idx="219">
                  <c:v>77813.857142857145</c:v>
                </c:pt>
                <c:pt idx="220">
                  <c:v>81402</c:v>
                </c:pt>
                <c:pt idx="221">
                  <c:v>86082.142857142855</c:v>
                </c:pt>
                <c:pt idx="222">
                  <c:v>91251.28571428571</c:v>
                </c:pt>
                <c:pt idx="223">
                  <c:v>94762.142857142855</c:v>
                </c:pt>
                <c:pt idx="224">
                  <c:v>97187</c:v>
                </c:pt>
                <c:pt idx="225">
                  <c:v>102154.14285714286</c:v>
                </c:pt>
                <c:pt idx="226">
                  <c:v>104759</c:v>
                </c:pt>
                <c:pt idx="227">
                  <c:v>108534.28571428571</c:v>
                </c:pt>
                <c:pt idx="228">
                  <c:v>111398.57142857143</c:v>
                </c:pt>
                <c:pt idx="229">
                  <c:v>117756.57142857143</c:v>
                </c:pt>
                <c:pt idx="230">
                  <c:v>120959.85714285714</c:v>
                </c:pt>
                <c:pt idx="231">
                  <c:v>126428.42857142857</c:v>
                </c:pt>
                <c:pt idx="232">
                  <c:v>131028.42857142857</c:v>
                </c:pt>
                <c:pt idx="233">
                  <c:v>137429.57142857142</c:v>
                </c:pt>
                <c:pt idx="234">
                  <c:v>142038.71428571429</c:v>
                </c:pt>
                <c:pt idx="235">
                  <c:v>146655.57142857142</c:v>
                </c:pt>
                <c:pt idx="236">
                  <c:v>149044.57142857142</c:v>
                </c:pt>
                <c:pt idx="237">
                  <c:v>151765.85714285713</c:v>
                </c:pt>
                <c:pt idx="238">
                  <c:v>155804.71428571429</c:v>
                </c:pt>
                <c:pt idx="239">
                  <c:v>159252.71428571429</c:v>
                </c:pt>
                <c:pt idx="240">
                  <c:v>162833.85714285713</c:v>
                </c:pt>
                <c:pt idx="241">
                  <c:v>167019.57142857142</c:v>
                </c:pt>
                <c:pt idx="242">
                  <c:v>171103.85714285713</c:v>
                </c:pt>
                <c:pt idx="243">
                  <c:v>169950.14285714287</c:v>
                </c:pt>
                <c:pt idx="244">
                  <c:v>176613.57142857142</c:v>
                </c:pt>
                <c:pt idx="245">
                  <c:v>181058.28571428571</c:v>
                </c:pt>
                <c:pt idx="246">
                  <c:v>188502.28571428571</c:v>
                </c:pt>
                <c:pt idx="247">
                  <c:v>194487.14285714287</c:v>
                </c:pt>
                <c:pt idx="248">
                  <c:v>201207.14285714287</c:v>
                </c:pt>
                <c:pt idx="249">
                  <c:v>208454.42857142858</c:v>
                </c:pt>
                <c:pt idx="250">
                  <c:v>218609.57142857142</c:v>
                </c:pt>
                <c:pt idx="251">
                  <c:v>223691</c:v>
                </c:pt>
                <c:pt idx="252">
                  <c:v>232135.14285714287</c:v>
                </c:pt>
                <c:pt idx="253">
                  <c:v>239619.57142857142</c:v>
                </c:pt>
                <c:pt idx="254">
                  <c:v>245697.85714285713</c:v>
                </c:pt>
                <c:pt idx="255">
                  <c:v>249320.14285714287</c:v>
                </c:pt>
                <c:pt idx="256">
                  <c:v>250476.71428571429</c:v>
                </c:pt>
                <c:pt idx="257">
                  <c:v>246094.28571428571</c:v>
                </c:pt>
                <c:pt idx="258">
                  <c:v>245442.57142857142</c:v>
                </c:pt>
                <c:pt idx="259">
                  <c:v>251084.71428571429</c:v>
                </c:pt>
                <c:pt idx="260">
                  <c:v>230892.42857142858</c:v>
                </c:pt>
                <c:pt idx="261">
                  <c:v>224788.14285714287</c:v>
                </c:pt>
                <c:pt idx="262">
                  <c:v>221650.14285714287</c:v>
                </c:pt>
                <c:pt idx="263">
                  <c:v>216706.71428571429</c:v>
                </c:pt>
                <c:pt idx="264">
                  <c:v>215298.85714285713</c:v>
                </c:pt>
                <c:pt idx="265">
                  <c:v>207726.28571428571</c:v>
                </c:pt>
                <c:pt idx="266">
                  <c:v>197148.28571428571</c:v>
                </c:pt>
                <c:pt idx="267">
                  <c:v>189143.85714285713</c:v>
                </c:pt>
                <c:pt idx="268">
                  <c:v>183223</c:v>
                </c:pt>
                <c:pt idx="269">
                  <c:v>182642.14285714287</c:v>
                </c:pt>
                <c:pt idx="270">
                  <c:v>182311.28571428571</c:v>
                </c:pt>
                <c:pt idx="271">
                  <c:v>185818.57142857142</c:v>
                </c:pt>
                <c:pt idx="272">
                  <c:v>190412.71428571429</c:v>
                </c:pt>
                <c:pt idx="273">
                  <c:v>185510.85714285713</c:v>
                </c:pt>
                <c:pt idx="274">
                  <c:v>207502.57142857142</c:v>
                </c:pt>
                <c:pt idx="275">
                  <c:v>214042.85714285713</c:v>
                </c:pt>
                <c:pt idx="276">
                  <c:v>216474.14285714287</c:v>
                </c:pt>
                <c:pt idx="277">
                  <c:v>218026.85714285713</c:v>
                </c:pt>
                <c:pt idx="278">
                  <c:v>217399.85714285713</c:v>
                </c:pt>
                <c:pt idx="279">
                  <c:v>217395.14285714287</c:v>
                </c:pt>
                <c:pt idx="280">
                  <c:v>221065.71428571429</c:v>
                </c:pt>
                <c:pt idx="281">
                  <c:v>219389.57142857142</c:v>
                </c:pt>
                <c:pt idx="282">
                  <c:v>218176.42857142858</c:v>
                </c:pt>
                <c:pt idx="283">
                  <c:v>214748.42857142858</c:v>
                </c:pt>
                <c:pt idx="284">
                  <c:v>216957</c:v>
                </c:pt>
                <c:pt idx="285">
                  <c:v>216970.57142857142</c:v>
                </c:pt>
                <c:pt idx="286">
                  <c:v>216010.85714285713</c:v>
                </c:pt>
                <c:pt idx="287">
                  <c:v>215727.14285714287</c:v>
                </c:pt>
                <c:pt idx="288">
                  <c:v>214663.57142857142</c:v>
                </c:pt>
                <c:pt idx="289">
                  <c:v>213519.71428571429</c:v>
                </c:pt>
                <c:pt idx="290">
                  <c:v>210697.71428571429</c:v>
                </c:pt>
                <c:pt idx="291">
                  <c:v>205538.71428571429</c:v>
                </c:pt>
                <c:pt idx="292">
                  <c:v>200669</c:v>
                </c:pt>
                <c:pt idx="293">
                  <c:v>194822.57142857142</c:v>
                </c:pt>
                <c:pt idx="294">
                  <c:v>186229.71428571429</c:v>
                </c:pt>
                <c:pt idx="295">
                  <c:v>182699.57142857142</c:v>
                </c:pt>
                <c:pt idx="296">
                  <c:v>166857.42857142858</c:v>
                </c:pt>
                <c:pt idx="297">
                  <c:v>164073</c:v>
                </c:pt>
                <c:pt idx="298">
                  <c:v>162245.14285714287</c:v>
                </c:pt>
                <c:pt idx="299">
                  <c:v>164212</c:v>
                </c:pt>
                <c:pt idx="300">
                  <c:v>165157.57142857142</c:v>
                </c:pt>
                <c:pt idx="301">
                  <c:v>168554</c:v>
                </c:pt>
                <c:pt idx="302">
                  <c:v>167182.57142857142</c:v>
                </c:pt>
                <c:pt idx="303">
                  <c:v>178466</c:v>
                </c:pt>
                <c:pt idx="304">
                  <c:v>177015.71428571429</c:v>
                </c:pt>
                <c:pt idx="305">
                  <c:v>175360.57142857142</c:v>
                </c:pt>
                <c:pt idx="306">
                  <c:v>173722.71428571429</c:v>
                </c:pt>
                <c:pt idx="307">
                  <c:v>172209.71428571429</c:v>
                </c:pt>
                <c:pt idx="308">
                  <c:v>170565.42857142858</c:v>
                </c:pt>
                <c:pt idx="309">
                  <c:v>168003.28571428571</c:v>
                </c:pt>
                <c:pt idx="310">
                  <c:v>164180.42857142858</c:v>
                </c:pt>
                <c:pt idx="311">
                  <c:v>160394.57142857142</c:v>
                </c:pt>
                <c:pt idx="312">
                  <c:v>157044</c:v>
                </c:pt>
                <c:pt idx="313">
                  <c:v>151016.85714285713</c:v>
                </c:pt>
                <c:pt idx="314">
                  <c:v>147990.28571428571</c:v>
                </c:pt>
                <c:pt idx="315">
                  <c:v>142216.57142857142</c:v>
                </c:pt>
                <c:pt idx="316">
                  <c:v>134735.85714285713</c:v>
                </c:pt>
                <c:pt idx="317">
                  <c:v>129681.14285714286</c:v>
                </c:pt>
                <c:pt idx="318">
                  <c:v>123651.28571428571</c:v>
                </c:pt>
                <c:pt idx="319">
                  <c:v>121750.42857142857</c:v>
                </c:pt>
                <c:pt idx="320">
                  <c:v>116718.57142857143</c:v>
                </c:pt>
                <c:pt idx="321">
                  <c:v>115251.42857142857</c:v>
                </c:pt>
                <c:pt idx="322">
                  <c:v>109857.71428571429</c:v>
                </c:pt>
                <c:pt idx="323">
                  <c:v>105747.85714285714</c:v>
                </c:pt>
                <c:pt idx="324">
                  <c:v>100269.57142857143</c:v>
                </c:pt>
                <c:pt idx="325">
                  <c:v>96681.71428571429</c:v>
                </c:pt>
                <c:pt idx="326">
                  <c:v>89487.428571428565</c:v>
                </c:pt>
                <c:pt idx="327">
                  <c:v>86930.142857142855</c:v>
                </c:pt>
                <c:pt idx="328">
                  <c:v>80830.71428571429</c:v>
                </c:pt>
                <c:pt idx="329">
                  <c:v>79832.571428571435</c:v>
                </c:pt>
                <c:pt idx="330">
                  <c:v>77356.71428571429</c:v>
                </c:pt>
                <c:pt idx="331">
                  <c:v>75255.428571428565</c:v>
                </c:pt>
                <c:pt idx="332">
                  <c:v>72951.857142857145</c:v>
                </c:pt>
                <c:pt idx="333">
                  <c:v>70825.857142857145</c:v>
                </c:pt>
                <c:pt idx="334">
                  <c:v>70884</c:v>
                </c:pt>
                <c:pt idx="335">
                  <c:v>69050.142857142855</c:v>
                </c:pt>
                <c:pt idx="336">
                  <c:v>65334.714285714283</c:v>
                </c:pt>
                <c:pt idx="337">
                  <c:v>63508.142857142855</c:v>
                </c:pt>
                <c:pt idx="338">
                  <c:v>61875.285714285717</c:v>
                </c:pt>
                <c:pt idx="339">
                  <c:v>61372</c:v>
                </c:pt>
                <c:pt idx="340">
                  <c:v>59982.714285714283</c:v>
                </c:pt>
                <c:pt idx="341">
                  <c:v>56276.571428571428</c:v>
                </c:pt>
                <c:pt idx="342">
                  <c:v>55792.857142857145</c:v>
                </c:pt>
                <c:pt idx="343">
                  <c:v>55534.857142857145</c:v>
                </c:pt>
                <c:pt idx="344">
                  <c:v>53711.571428571428</c:v>
                </c:pt>
                <c:pt idx="345">
                  <c:v>52814.285714285717</c:v>
                </c:pt>
                <c:pt idx="346">
                  <c:v>51568.285714285717</c:v>
                </c:pt>
                <c:pt idx="347">
                  <c:v>50576.571428571428</c:v>
                </c:pt>
                <c:pt idx="348">
                  <c:v>50234</c:v>
                </c:pt>
                <c:pt idx="349">
                  <c:v>48770.714285714283</c:v>
                </c:pt>
                <c:pt idx="350">
                  <c:v>47859.857142857145</c:v>
                </c:pt>
                <c:pt idx="351">
                  <c:v>47655</c:v>
                </c:pt>
                <c:pt idx="352">
                  <c:v>45805.142857142855</c:v>
                </c:pt>
                <c:pt idx="353">
                  <c:v>44146.142857142855</c:v>
                </c:pt>
                <c:pt idx="354">
                  <c:v>43867.428571428572</c:v>
                </c:pt>
                <c:pt idx="355">
                  <c:v>42998.571428571428</c:v>
                </c:pt>
                <c:pt idx="356">
                  <c:v>43254.285714285717</c:v>
                </c:pt>
                <c:pt idx="357">
                  <c:v>42696.571428571428</c:v>
                </c:pt>
                <c:pt idx="358">
                  <c:v>41745.857142857145</c:v>
                </c:pt>
                <c:pt idx="359">
                  <c:v>41953.428571428572</c:v>
                </c:pt>
                <c:pt idx="360">
                  <c:v>41900</c:v>
                </c:pt>
                <c:pt idx="361">
                  <c:v>41404</c:v>
                </c:pt>
                <c:pt idx="362">
                  <c:v>44058.857142857145</c:v>
                </c:pt>
                <c:pt idx="363">
                  <c:v>44190.142857142855</c:v>
                </c:pt>
                <c:pt idx="364">
                  <c:v>43837.142857142855</c:v>
                </c:pt>
                <c:pt idx="365">
                  <c:v>43978.142857142855</c:v>
                </c:pt>
                <c:pt idx="366">
                  <c:v>43696.285714285717</c:v>
                </c:pt>
                <c:pt idx="367">
                  <c:v>43690.714285714283</c:v>
                </c:pt>
                <c:pt idx="368">
                  <c:v>43637.285714285717</c:v>
                </c:pt>
                <c:pt idx="369">
                  <c:v>41143.714285714283</c:v>
                </c:pt>
                <c:pt idx="370">
                  <c:v>40561.571428571428</c:v>
                </c:pt>
                <c:pt idx="371">
                  <c:v>40404.285714285717</c:v>
                </c:pt>
                <c:pt idx="372">
                  <c:v>40188.142857142855</c:v>
                </c:pt>
                <c:pt idx="373">
                  <c:v>38891.857142857145</c:v>
                </c:pt>
                <c:pt idx="374">
                  <c:v>38180.285714285717</c:v>
                </c:pt>
                <c:pt idx="375">
                  <c:v>36428</c:v>
                </c:pt>
                <c:pt idx="376">
                  <c:v>34883.714285714283</c:v>
                </c:pt>
                <c:pt idx="377">
                  <c:v>34433.142857142855</c:v>
                </c:pt>
                <c:pt idx="378">
                  <c:v>34727</c:v>
                </c:pt>
                <c:pt idx="379">
                  <c:v>35100.285714285717</c:v>
                </c:pt>
                <c:pt idx="380">
                  <c:v>36271</c:v>
                </c:pt>
                <c:pt idx="381">
                  <c:v>37266.571428571428</c:v>
                </c:pt>
                <c:pt idx="382">
                  <c:v>39355.142857142855</c:v>
                </c:pt>
                <c:pt idx="383">
                  <c:v>41033.571428571428</c:v>
                </c:pt>
                <c:pt idx="384">
                  <c:v>41488.714285714283</c:v>
                </c:pt>
                <c:pt idx="385">
                  <c:v>41431</c:v>
                </c:pt>
                <c:pt idx="386">
                  <c:v>40923.857142857145</c:v>
                </c:pt>
                <c:pt idx="387">
                  <c:v>41087</c:v>
                </c:pt>
                <c:pt idx="388">
                  <c:v>41680.428571428572</c:v>
                </c:pt>
                <c:pt idx="389">
                  <c:v>41467.285714285717</c:v>
                </c:pt>
                <c:pt idx="390">
                  <c:v>41627.285714285717</c:v>
                </c:pt>
                <c:pt idx="391">
                  <c:v>41604.857142857145</c:v>
                </c:pt>
                <c:pt idx="392">
                  <c:v>41649.142857142855</c:v>
                </c:pt>
                <c:pt idx="393">
                  <c:v>41936.428571428572</c:v>
                </c:pt>
                <c:pt idx="394">
                  <c:v>41743.285714285717</c:v>
                </c:pt>
                <c:pt idx="395">
                  <c:v>42050.142857142855</c:v>
                </c:pt>
                <c:pt idx="396">
                  <c:v>42718.571428571428</c:v>
                </c:pt>
                <c:pt idx="397">
                  <c:v>42742.857142857145</c:v>
                </c:pt>
                <c:pt idx="398">
                  <c:v>43452.142857142855</c:v>
                </c:pt>
                <c:pt idx="399">
                  <c:v>44007.428571428572</c:v>
                </c:pt>
                <c:pt idx="400">
                  <c:v>46363.571428571428</c:v>
                </c:pt>
                <c:pt idx="401">
                  <c:v>47402.857142857145</c:v>
                </c:pt>
                <c:pt idx="402">
                  <c:v>48648.571428571428</c:v>
                </c:pt>
                <c:pt idx="403">
                  <c:v>49072.857142857145</c:v>
                </c:pt>
                <c:pt idx="404">
                  <c:v>50637.714285714283</c:v>
                </c:pt>
                <c:pt idx="405">
                  <c:v>51574.428571428572</c:v>
                </c:pt>
                <c:pt idx="406">
                  <c:v>52600.571428571428</c:v>
                </c:pt>
                <c:pt idx="407">
                  <c:v>51738.714285714283</c:v>
                </c:pt>
                <c:pt idx="408">
                  <c:v>52886.285714285717</c:v>
                </c:pt>
                <c:pt idx="409">
                  <c:v>52661.428571428572</c:v>
                </c:pt>
                <c:pt idx="410">
                  <c:v>54200.142857142855</c:v>
                </c:pt>
                <c:pt idx="411">
                  <c:v>53899.428571428572</c:v>
                </c:pt>
                <c:pt idx="412">
                  <c:v>53870.714285714283</c:v>
                </c:pt>
                <c:pt idx="413">
                  <c:v>54166</c:v>
                </c:pt>
                <c:pt idx="414">
                  <c:v>55510.142857142855</c:v>
                </c:pt>
                <c:pt idx="415">
                  <c:v>56669.714285714283</c:v>
                </c:pt>
                <c:pt idx="416">
                  <c:v>59156.428571428572</c:v>
                </c:pt>
                <c:pt idx="417">
                  <c:v>60247.571428571428</c:v>
                </c:pt>
                <c:pt idx="418">
                  <c:v>61859.285714285717</c:v>
                </c:pt>
                <c:pt idx="419">
                  <c:v>63180.428571428572</c:v>
                </c:pt>
                <c:pt idx="420">
                  <c:v>64430.714285714283</c:v>
                </c:pt>
                <c:pt idx="421">
                  <c:v>65088.857142857145</c:v>
                </c:pt>
                <c:pt idx="422">
                  <c:v>65228.714285714283</c:v>
                </c:pt>
                <c:pt idx="423">
                  <c:v>65043.857142857145</c:v>
                </c:pt>
                <c:pt idx="424">
                  <c:v>64765.142857142855</c:v>
                </c:pt>
                <c:pt idx="425">
                  <c:v>65525.714285714283</c:v>
                </c:pt>
                <c:pt idx="426">
                  <c:v>66331.428571428565</c:v>
                </c:pt>
                <c:pt idx="427">
                  <c:v>65986.142857142855</c:v>
                </c:pt>
                <c:pt idx="428">
                  <c:v>65831.428571428565</c:v>
                </c:pt>
                <c:pt idx="429">
                  <c:v>66891.571428571435</c:v>
                </c:pt>
                <c:pt idx="430">
                  <c:v>66536</c:v>
                </c:pt>
                <c:pt idx="431">
                  <c:v>67048.857142857145</c:v>
                </c:pt>
                <c:pt idx="432">
                  <c:v>66595</c:v>
                </c:pt>
                <c:pt idx="433">
                  <c:v>66304.71428571429</c:v>
                </c:pt>
                <c:pt idx="434">
                  <c:v>65944.857142857145</c:v>
                </c:pt>
                <c:pt idx="435">
                  <c:v>65347.857142857145</c:v>
                </c:pt>
                <c:pt idx="436">
                  <c:v>63439.714285714283</c:v>
                </c:pt>
                <c:pt idx="437">
                  <c:v>62301</c:v>
                </c:pt>
                <c:pt idx="438">
                  <c:v>61245.285714285717</c:v>
                </c:pt>
                <c:pt idx="439">
                  <c:v>58984.714285714283</c:v>
                </c:pt>
                <c:pt idx="440">
                  <c:v>57888</c:v>
                </c:pt>
                <c:pt idx="441">
                  <c:v>55841.714285714283</c:v>
                </c:pt>
                <c:pt idx="442">
                  <c:v>53455.142857142855</c:v>
                </c:pt>
                <c:pt idx="443">
                  <c:v>52616.142857142855</c:v>
                </c:pt>
                <c:pt idx="444">
                  <c:v>51430.571428571428</c:v>
                </c:pt>
                <c:pt idx="445">
                  <c:v>49396.142857142855</c:v>
                </c:pt>
                <c:pt idx="446">
                  <c:v>49138</c:v>
                </c:pt>
                <c:pt idx="447">
                  <c:v>47707.571428571428</c:v>
                </c:pt>
                <c:pt idx="448">
                  <c:v>47084.285714285717</c:v>
                </c:pt>
                <c:pt idx="449">
                  <c:v>46319.714285714283</c:v>
                </c:pt>
                <c:pt idx="450">
                  <c:v>43989.714285714283</c:v>
                </c:pt>
                <c:pt idx="451">
                  <c:v>41712.285714285717</c:v>
                </c:pt>
                <c:pt idx="452">
                  <c:v>40376.857142857145</c:v>
                </c:pt>
                <c:pt idx="453">
                  <c:v>39069</c:v>
                </c:pt>
                <c:pt idx="454">
                  <c:v>36842.714285714283</c:v>
                </c:pt>
                <c:pt idx="455">
                  <c:v>35549.857142857145</c:v>
                </c:pt>
                <c:pt idx="456">
                  <c:v>33484.857142857145</c:v>
                </c:pt>
                <c:pt idx="457">
                  <c:v>31800.714285714286</c:v>
                </c:pt>
                <c:pt idx="458">
                  <c:v>30542.714285714286</c:v>
                </c:pt>
                <c:pt idx="459">
                  <c:v>28627.714285714286</c:v>
                </c:pt>
                <c:pt idx="460">
                  <c:v>26868.142857142859</c:v>
                </c:pt>
                <c:pt idx="461">
                  <c:v>25981.142857142859</c:v>
                </c:pt>
                <c:pt idx="462">
                  <c:v>24971.428571428572</c:v>
                </c:pt>
                <c:pt idx="463">
                  <c:v>24012</c:v>
                </c:pt>
                <c:pt idx="464">
                  <c:v>23244.714285714286</c:v>
                </c:pt>
                <c:pt idx="465">
                  <c:v>22393.142857142859</c:v>
                </c:pt>
                <c:pt idx="466">
                  <c:v>21638.285714285714</c:v>
                </c:pt>
                <c:pt idx="467">
                  <c:v>21322.428571428572</c:v>
                </c:pt>
                <c:pt idx="468">
                  <c:v>21177.714285714286</c:v>
                </c:pt>
                <c:pt idx="469">
                  <c:v>20596.285714285714</c:v>
                </c:pt>
                <c:pt idx="470">
                  <c:v>20678.428571428572</c:v>
                </c:pt>
                <c:pt idx="471">
                  <c:v>20463</c:v>
                </c:pt>
                <c:pt idx="472">
                  <c:v>20283.857142857141</c:v>
                </c:pt>
                <c:pt idx="473">
                  <c:v>20729.428571428572</c:v>
                </c:pt>
                <c:pt idx="474">
                  <c:v>20700.571428571428</c:v>
                </c:pt>
                <c:pt idx="475">
                  <c:v>20851.285714285714</c:v>
                </c:pt>
                <c:pt idx="476">
                  <c:v>21207</c:v>
                </c:pt>
                <c:pt idx="477">
                  <c:v>21074.857142857141</c:v>
                </c:pt>
                <c:pt idx="478">
                  <c:v>21169.428571428572</c:v>
                </c:pt>
                <c:pt idx="479">
                  <c:v>20982.857142857141</c:v>
                </c:pt>
                <c:pt idx="480">
                  <c:v>20720.142857142859</c:v>
                </c:pt>
                <c:pt idx="481">
                  <c:v>20898.428571428572</c:v>
                </c:pt>
                <c:pt idx="482">
                  <c:v>21054.714285714286</c:v>
                </c:pt>
                <c:pt idx="483">
                  <c:v>20692.857142857141</c:v>
                </c:pt>
                <c:pt idx="484">
                  <c:v>20574.428571428572</c:v>
                </c:pt>
                <c:pt idx="485">
                  <c:v>21067.142857142859</c:v>
                </c:pt>
                <c:pt idx="486">
                  <c:v>21663.428571428572</c:v>
                </c:pt>
                <c:pt idx="487">
                  <c:v>21851.428571428572</c:v>
                </c:pt>
                <c:pt idx="488">
                  <c:v>22383.857142857141</c:v>
                </c:pt>
                <c:pt idx="489">
                  <c:v>22142.571428571428</c:v>
                </c:pt>
                <c:pt idx="490">
                  <c:v>22576.285714285714</c:v>
                </c:pt>
                <c:pt idx="491">
                  <c:v>22731.142857142859</c:v>
                </c:pt>
                <c:pt idx="492">
                  <c:v>22880.857142857141</c:v>
                </c:pt>
                <c:pt idx="493">
                  <c:v>22553.428571428572</c:v>
                </c:pt>
                <c:pt idx="494">
                  <c:v>22831.714285714286</c:v>
                </c:pt>
                <c:pt idx="495">
                  <c:v>22390.142857142859</c:v>
                </c:pt>
                <c:pt idx="496">
                  <c:v>22449.714285714286</c:v>
                </c:pt>
                <c:pt idx="497">
                  <c:v>22598.428571428572</c:v>
                </c:pt>
                <c:pt idx="498">
                  <c:v>22898</c:v>
                </c:pt>
                <c:pt idx="499">
                  <c:v>22985.428571428572</c:v>
                </c:pt>
                <c:pt idx="500">
                  <c:v>23576.285714285714</c:v>
                </c:pt>
                <c:pt idx="501">
                  <c:v>23805</c:v>
                </c:pt>
                <c:pt idx="502">
                  <c:v>24486.428571428572</c:v>
                </c:pt>
                <c:pt idx="503">
                  <c:v>25274.428571428572</c:v>
                </c:pt>
                <c:pt idx="504">
                  <c:v>25584.714285714286</c:v>
                </c:pt>
                <c:pt idx="505">
                  <c:v>26738.571428571428</c:v>
                </c:pt>
                <c:pt idx="506">
                  <c:v>26992.285714285714</c:v>
                </c:pt>
                <c:pt idx="507">
                  <c:v>27262.285714285714</c:v>
                </c:pt>
                <c:pt idx="508">
                  <c:v>27269</c:v>
                </c:pt>
                <c:pt idx="509">
                  <c:v>27218.571428571428</c:v>
                </c:pt>
                <c:pt idx="510">
                  <c:v>27528.142857142859</c:v>
                </c:pt>
                <c:pt idx="511">
                  <c:v>27961.285714285714</c:v>
                </c:pt>
                <c:pt idx="512">
                  <c:v>27592.714285714286</c:v>
                </c:pt>
                <c:pt idx="513">
                  <c:v>28222.285714285714</c:v>
                </c:pt>
                <c:pt idx="514">
                  <c:v>28572.571428571428</c:v>
                </c:pt>
                <c:pt idx="515">
                  <c:v>28765.571428571428</c:v>
                </c:pt>
                <c:pt idx="516">
                  <c:v>29637.714285714286</c:v>
                </c:pt>
                <c:pt idx="517">
                  <c:v>29576.857142857141</c:v>
                </c:pt>
                <c:pt idx="518">
                  <c:v>29223.571428571428</c:v>
                </c:pt>
                <c:pt idx="519">
                  <c:v>29329.142857142859</c:v>
                </c:pt>
                <c:pt idx="520">
                  <c:v>28813.428571428572</c:v>
                </c:pt>
                <c:pt idx="521">
                  <c:v>28313</c:v>
                </c:pt>
                <c:pt idx="522">
                  <c:v>28726.142857142859</c:v>
                </c:pt>
                <c:pt idx="523">
                  <c:v>28314.571428571428</c:v>
                </c:pt>
                <c:pt idx="524">
                  <c:v>28485.142857142859</c:v>
                </c:pt>
                <c:pt idx="525">
                  <c:v>28653.142857142859</c:v>
                </c:pt>
                <c:pt idx="526">
                  <c:v>28844.142857142859</c:v>
                </c:pt>
                <c:pt idx="527">
                  <c:v>29692.714285714286</c:v>
                </c:pt>
                <c:pt idx="528">
                  <c:v>30525.142857142859</c:v>
                </c:pt>
                <c:pt idx="529">
                  <c:v>30805.285714285714</c:v>
                </c:pt>
                <c:pt idx="530">
                  <c:v>31441.142857142859</c:v>
                </c:pt>
                <c:pt idx="531">
                  <c:v>31818.142857142859</c:v>
                </c:pt>
                <c:pt idx="532">
                  <c:v>32290</c:v>
                </c:pt>
                <c:pt idx="533">
                  <c:v>31990.571428571428</c:v>
                </c:pt>
                <c:pt idx="534">
                  <c:v>31459.142857142859</c:v>
                </c:pt>
                <c:pt idx="535">
                  <c:v>31609.285714285714</c:v>
                </c:pt>
                <c:pt idx="536">
                  <c:v>30971.428571428572</c:v>
                </c:pt>
                <c:pt idx="537">
                  <c:v>29640.714285714286</c:v>
                </c:pt>
                <c:pt idx="538">
                  <c:v>28069.857142857141</c:v>
                </c:pt>
                <c:pt idx="539">
                  <c:v>26247.571428571428</c:v>
                </c:pt>
                <c:pt idx="540">
                  <c:v>24302.285714285714</c:v>
                </c:pt>
                <c:pt idx="541">
                  <c:v>22250</c:v>
                </c:pt>
                <c:pt idx="542">
                  <c:v>19363.714285714286</c:v>
                </c:pt>
                <c:pt idx="543">
                  <c:v>17121.571428571428</c:v>
                </c:pt>
                <c:pt idx="544">
                  <c:v>15573.428571428571</c:v>
                </c:pt>
                <c:pt idx="545">
                  <c:v>14141.142857142857</c:v>
                </c:pt>
                <c:pt idx="546">
                  <c:v>12193.285714285714</c:v>
                </c:pt>
                <c:pt idx="547">
                  <c:v>10432.857142857143</c:v>
                </c:pt>
                <c:pt idx="548">
                  <c:v>8524</c:v>
                </c:pt>
                <c:pt idx="549">
                  <c:v>7177.5714285714284</c:v>
                </c:pt>
                <c:pt idx="550">
                  <c:v>5922.4285714285716</c:v>
                </c:pt>
                <c:pt idx="551">
                  <c:v>4526.5714285714284</c:v>
                </c:pt>
                <c:pt idx="552">
                  <c:v>3292.4285714285716</c:v>
                </c:pt>
                <c:pt idx="553">
                  <c:v>2544.4285714285716</c:v>
                </c:pt>
                <c:pt idx="554">
                  <c:v>1725.2857142857142</c:v>
                </c:pt>
                <c:pt idx="555">
                  <c:v>1146</c:v>
                </c:pt>
                <c:pt idx="556">
                  <c:v>818.57142857142856</c:v>
                </c:pt>
                <c:pt idx="557">
                  <c:v>583.57142857142856</c:v>
                </c:pt>
                <c:pt idx="558">
                  <c:v>384.71428571428572</c:v>
                </c:pt>
                <c:pt idx="559">
                  <c:v>367.85714285714283</c:v>
                </c:pt>
                <c:pt idx="560">
                  <c:v>283.14285714285717</c:v>
                </c:pt>
                <c:pt idx="561">
                  <c:v>200.28571428571428</c:v>
                </c:pt>
                <c:pt idx="562">
                  <c:v>148.57142857142858</c:v>
                </c:pt>
                <c:pt idx="563">
                  <c:v>101.14285714285714</c:v>
                </c:pt>
                <c:pt idx="564">
                  <c:v>77</c:v>
                </c:pt>
                <c:pt idx="565">
                  <c:v>69.571428571428569</c:v>
                </c:pt>
                <c:pt idx="566">
                  <c:v>54</c:v>
                </c:pt>
                <c:pt idx="567">
                  <c:v>31.428571428571427</c:v>
                </c:pt>
                <c:pt idx="568">
                  <c:v>23.857142857142858</c:v>
                </c:pt>
                <c:pt idx="569">
                  <c:v>13</c:v>
                </c:pt>
                <c:pt idx="570">
                  <c:v>8.2857142857142865</c:v>
                </c:pt>
                <c:pt idx="571">
                  <c:v>5.5714285714285712</c:v>
                </c:pt>
                <c:pt idx="572">
                  <c:v>2.2857142857142856</c:v>
                </c:pt>
                <c:pt idx="573">
                  <c:v>1.2857142857142858</c:v>
                </c:pt>
                <c:pt idx="574">
                  <c:v>0.14285714285714285</c:v>
                </c:pt>
                <c:pt idx="575">
                  <c:v>0.42857142857142855</c:v>
                </c:pt>
                <c:pt idx="576">
                  <c:v>0.2857142857142857</c:v>
                </c:pt>
                <c:pt idx="577">
                  <c:v>0.2857142857142857</c:v>
                </c:pt>
                <c:pt idx="578">
                  <c:v>0.2857142857142857</c:v>
                </c:pt>
                <c:pt idx="579">
                  <c:v>0.2857142857142857</c:v>
                </c:pt>
                <c:pt idx="580">
                  <c:v>0.2857142857142857</c:v>
                </c:pt>
                <c:pt idx="581">
                  <c:v>0.2857142857142857</c:v>
                </c:pt>
                <c:pt idx="582">
                  <c:v>0</c:v>
                </c:pt>
                <c:pt idx="583">
                  <c:v>0.14285714285714285</c:v>
                </c:pt>
                <c:pt idx="584">
                  <c:v>0.14285714285714285</c:v>
                </c:pt>
                <c:pt idx="585">
                  <c:v>0.2857142857142857</c:v>
                </c:pt>
                <c:pt idx="586">
                  <c:v>0.2857142857142857</c:v>
                </c:pt>
                <c:pt idx="587">
                  <c:v>0.2857142857142857</c:v>
                </c:pt>
                <c:pt idx="588">
                  <c:v>0.2857142857142857</c:v>
                </c:pt>
                <c:pt idx="589">
                  <c:v>0.2857142857142857</c:v>
                </c:pt>
                <c:pt idx="590">
                  <c:v>0.2857142857142857</c:v>
                </c:pt>
                <c:pt idx="591">
                  <c:v>0.2857142857142857</c:v>
                </c:pt>
                <c:pt idx="592">
                  <c:v>0.14285714285714285</c:v>
                </c:pt>
                <c:pt idx="593">
                  <c:v>0.5714285714285714</c:v>
                </c:pt>
                <c:pt idx="594">
                  <c:v>0.5714285714285714</c:v>
                </c:pt>
                <c:pt idx="595">
                  <c:v>0.5714285714285714</c:v>
                </c:pt>
                <c:pt idx="596">
                  <c:v>0.8571428571428571</c:v>
                </c:pt>
                <c:pt idx="597">
                  <c:v>0.7142857142857143</c:v>
                </c:pt>
                <c:pt idx="598">
                  <c:v>0.8571428571428571</c:v>
                </c:pt>
                <c:pt idx="599">
                  <c:v>0.8571428571428571</c:v>
                </c:pt>
                <c:pt idx="600">
                  <c:v>0.42857142857142855</c:v>
                </c:pt>
                <c:pt idx="601">
                  <c:v>0.8571428571428571</c:v>
                </c:pt>
                <c:pt idx="602">
                  <c:v>0.8571428571428571</c:v>
                </c:pt>
                <c:pt idx="603">
                  <c:v>0.7142857142857143</c:v>
                </c:pt>
                <c:pt idx="604">
                  <c:v>0.7142857142857143</c:v>
                </c:pt>
                <c:pt idx="605">
                  <c:v>0.5714285714285714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7D-4BAF-9F6C-11BF2B87AB39}"/>
            </c:ext>
          </c:extLst>
        </c:ser>
        <c:ser>
          <c:idx val="0"/>
          <c:order val="1"/>
          <c:tx>
            <c:strRef>
              <c:f>Planilha1!$C$3</c:f>
              <c:strCache>
                <c:ptCount val="1"/>
                <c:pt idx="0">
                  <c:v>Hospitalizações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Planilha1!$A$14:$A$636</c:f>
              <c:numCache>
                <c:formatCode>dd/mm/yy;@</c:formatCode>
                <c:ptCount val="623"/>
                <c:pt idx="0">
                  <c:v>44463</c:v>
                </c:pt>
                <c:pt idx="1">
                  <c:v>44462</c:v>
                </c:pt>
                <c:pt idx="2">
                  <c:v>44461</c:v>
                </c:pt>
                <c:pt idx="3">
                  <c:v>44460</c:v>
                </c:pt>
                <c:pt idx="4">
                  <c:v>44459</c:v>
                </c:pt>
                <c:pt idx="5">
                  <c:v>44458</c:v>
                </c:pt>
                <c:pt idx="6">
                  <c:v>44457</c:v>
                </c:pt>
                <c:pt idx="7">
                  <c:v>44456</c:v>
                </c:pt>
                <c:pt idx="8">
                  <c:v>44455</c:v>
                </c:pt>
                <c:pt idx="9">
                  <c:v>44454</c:v>
                </c:pt>
                <c:pt idx="10">
                  <c:v>44453</c:v>
                </c:pt>
                <c:pt idx="11">
                  <c:v>44452</c:v>
                </c:pt>
                <c:pt idx="12">
                  <c:v>44451</c:v>
                </c:pt>
                <c:pt idx="13">
                  <c:v>44450</c:v>
                </c:pt>
                <c:pt idx="14">
                  <c:v>44449</c:v>
                </c:pt>
                <c:pt idx="15">
                  <c:v>44448</c:v>
                </c:pt>
                <c:pt idx="16">
                  <c:v>44447</c:v>
                </c:pt>
                <c:pt idx="17">
                  <c:v>44446</c:v>
                </c:pt>
                <c:pt idx="18">
                  <c:v>44445</c:v>
                </c:pt>
                <c:pt idx="19">
                  <c:v>44444</c:v>
                </c:pt>
                <c:pt idx="20">
                  <c:v>44443</c:v>
                </c:pt>
                <c:pt idx="21">
                  <c:v>44442</c:v>
                </c:pt>
                <c:pt idx="22">
                  <c:v>44441</c:v>
                </c:pt>
                <c:pt idx="23">
                  <c:v>44440</c:v>
                </c:pt>
                <c:pt idx="24">
                  <c:v>44439</c:v>
                </c:pt>
                <c:pt idx="25">
                  <c:v>44438</c:v>
                </c:pt>
                <c:pt idx="26">
                  <c:v>44437</c:v>
                </c:pt>
                <c:pt idx="27">
                  <c:v>44436</c:v>
                </c:pt>
                <c:pt idx="28">
                  <c:v>44435</c:v>
                </c:pt>
                <c:pt idx="29">
                  <c:v>44434</c:v>
                </c:pt>
                <c:pt idx="30">
                  <c:v>44433</c:v>
                </c:pt>
                <c:pt idx="31">
                  <c:v>44432</c:v>
                </c:pt>
                <c:pt idx="32">
                  <c:v>44431</c:v>
                </c:pt>
                <c:pt idx="33">
                  <c:v>44430</c:v>
                </c:pt>
                <c:pt idx="34">
                  <c:v>44429</c:v>
                </c:pt>
                <c:pt idx="35">
                  <c:v>44428</c:v>
                </c:pt>
                <c:pt idx="36">
                  <c:v>44427</c:v>
                </c:pt>
                <c:pt idx="37">
                  <c:v>44426</c:v>
                </c:pt>
                <c:pt idx="38">
                  <c:v>44425</c:v>
                </c:pt>
                <c:pt idx="39">
                  <c:v>44424</c:v>
                </c:pt>
                <c:pt idx="40">
                  <c:v>44423</c:v>
                </c:pt>
                <c:pt idx="41">
                  <c:v>44422</c:v>
                </c:pt>
                <c:pt idx="42">
                  <c:v>44421</c:v>
                </c:pt>
                <c:pt idx="43">
                  <c:v>44420</c:v>
                </c:pt>
                <c:pt idx="44">
                  <c:v>44419</c:v>
                </c:pt>
                <c:pt idx="45">
                  <c:v>44418</c:v>
                </c:pt>
                <c:pt idx="46">
                  <c:v>44417</c:v>
                </c:pt>
                <c:pt idx="47">
                  <c:v>44416</c:v>
                </c:pt>
                <c:pt idx="48">
                  <c:v>44415</c:v>
                </c:pt>
                <c:pt idx="49">
                  <c:v>44414</c:v>
                </c:pt>
                <c:pt idx="50">
                  <c:v>44413</c:v>
                </c:pt>
                <c:pt idx="51">
                  <c:v>44412</c:v>
                </c:pt>
                <c:pt idx="52">
                  <c:v>44411</c:v>
                </c:pt>
                <c:pt idx="53">
                  <c:v>44410</c:v>
                </c:pt>
                <c:pt idx="54">
                  <c:v>44409</c:v>
                </c:pt>
                <c:pt idx="55">
                  <c:v>44408</c:v>
                </c:pt>
                <c:pt idx="56">
                  <c:v>44407</c:v>
                </c:pt>
                <c:pt idx="57">
                  <c:v>44406</c:v>
                </c:pt>
                <c:pt idx="58">
                  <c:v>44405</c:v>
                </c:pt>
                <c:pt idx="59">
                  <c:v>44404</c:v>
                </c:pt>
                <c:pt idx="60">
                  <c:v>44403</c:v>
                </c:pt>
                <c:pt idx="61">
                  <c:v>44402</c:v>
                </c:pt>
                <c:pt idx="62">
                  <c:v>44401</c:v>
                </c:pt>
                <c:pt idx="63">
                  <c:v>44400</c:v>
                </c:pt>
                <c:pt idx="64">
                  <c:v>44399</c:v>
                </c:pt>
                <c:pt idx="65">
                  <c:v>44398</c:v>
                </c:pt>
                <c:pt idx="66">
                  <c:v>44397</c:v>
                </c:pt>
                <c:pt idx="67">
                  <c:v>44396</c:v>
                </c:pt>
                <c:pt idx="68">
                  <c:v>44395</c:v>
                </c:pt>
                <c:pt idx="69">
                  <c:v>44394</c:v>
                </c:pt>
                <c:pt idx="70">
                  <c:v>44393</c:v>
                </c:pt>
                <c:pt idx="71">
                  <c:v>44392</c:v>
                </c:pt>
                <c:pt idx="72">
                  <c:v>44391</c:v>
                </c:pt>
                <c:pt idx="73">
                  <c:v>44390</c:v>
                </c:pt>
                <c:pt idx="74">
                  <c:v>44389</c:v>
                </c:pt>
                <c:pt idx="75">
                  <c:v>44388</c:v>
                </c:pt>
                <c:pt idx="76">
                  <c:v>44387</c:v>
                </c:pt>
                <c:pt idx="77">
                  <c:v>44386</c:v>
                </c:pt>
                <c:pt idx="78">
                  <c:v>44385</c:v>
                </c:pt>
                <c:pt idx="79">
                  <c:v>44384</c:v>
                </c:pt>
                <c:pt idx="80">
                  <c:v>44383</c:v>
                </c:pt>
                <c:pt idx="81">
                  <c:v>44382</c:v>
                </c:pt>
                <c:pt idx="82">
                  <c:v>44381</c:v>
                </c:pt>
                <c:pt idx="83">
                  <c:v>44380</c:v>
                </c:pt>
                <c:pt idx="84">
                  <c:v>44379</c:v>
                </c:pt>
                <c:pt idx="85">
                  <c:v>44378</c:v>
                </c:pt>
                <c:pt idx="86">
                  <c:v>44377</c:v>
                </c:pt>
                <c:pt idx="87">
                  <c:v>44376</c:v>
                </c:pt>
                <c:pt idx="88">
                  <c:v>44375</c:v>
                </c:pt>
                <c:pt idx="89">
                  <c:v>44374</c:v>
                </c:pt>
                <c:pt idx="90">
                  <c:v>44373</c:v>
                </c:pt>
                <c:pt idx="91">
                  <c:v>44372</c:v>
                </c:pt>
                <c:pt idx="92">
                  <c:v>44371</c:v>
                </c:pt>
                <c:pt idx="93">
                  <c:v>44370</c:v>
                </c:pt>
                <c:pt idx="94">
                  <c:v>44369</c:v>
                </c:pt>
                <c:pt idx="95">
                  <c:v>44368</c:v>
                </c:pt>
                <c:pt idx="96">
                  <c:v>44367</c:v>
                </c:pt>
                <c:pt idx="97">
                  <c:v>44366</c:v>
                </c:pt>
                <c:pt idx="98">
                  <c:v>44365</c:v>
                </c:pt>
                <c:pt idx="99">
                  <c:v>44364</c:v>
                </c:pt>
                <c:pt idx="100">
                  <c:v>44363</c:v>
                </c:pt>
                <c:pt idx="101">
                  <c:v>44362</c:v>
                </c:pt>
                <c:pt idx="102">
                  <c:v>44361</c:v>
                </c:pt>
                <c:pt idx="103">
                  <c:v>44360</c:v>
                </c:pt>
                <c:pt idx="104">
                  <c:v>44359</c:v>
                </c:pt>
                <c:pt idx="105">
                  <c:v>44358</c:v>
                </c:pt>
                <c:pt idx="106">
                  <c:v>44357</c:v>
                </c:pt>
                <c:pt idx="107">
                  <c:v>44356</c:v>
                </c:pt>
                <c:pt idx="108">
                  <c:v>44355</c:v>
                </c:pt>
                <c:pt idx="109">
                  <c:v>44354</c:v>
                </c:pt>
                <c:pt idx="110">
                  <c:v>44353</c:v>
                </c:pt>
                <c:pt idx="111">
                  <c:v>44352</c:v>
                </c:pt>
                <c:pt idx="112">
                  <c:v>44351</c:v>
                </c:pt>
                <c:pt idx="113">
                  <c:v>44350</c:v>
                </c:pt>
                <c:pt idx="114">
                  <c:v>44349</c:v>
                </c:pt>
                <c:pt idx="115">
                  <c:v>44348</c:v>
                </c:pt>
                <c:pt idx="116">
                  <c:v>44347</c:v>
                </c:pt>
                <c:pt idx="117">
                  <c:v>44346</c:v>
                </c:pt>
                <c:pt idx="118">
                  <c:v>44345</c:v>
                </c:pt>
                <c:pt idx="119">
                  <c:v>44344</c:v>
                </c:pt>
                <c:pt idx="120">
                  <c:v>44343</c:v>
                </c:pt>
                <c:pt idx="121">
                  <c:v>44342</c:v>
                </c:pt>
                <c:pt idx="122">
                  <c:v>44341</c:v>
                </c:pt>
                <c:pt idx="123">
                  <c:v>44340</c:v>
                </c:pt>
                <c:pt idx="124">
                  <c:v>44339</c:v>
                </c:pt>
                <c:pt idx="125">
                  <c:v>44338</c:v>
                </c:pt>
                <c:pt idx="126">
                  <c:v>44337</c:v>
                </c:pt>
                <c:pt idx="127">
                  <c:v>44336</c:v>
                </c:pt>
                <c:pt idx="128">
                  <c:v>44335</c:v>
                </c:pt>
                <c:pt idx="129">
                  <c:v>44334</c:v>
                </c:pt>
                <c:pt idx="130">
                  <c:v>44333</c:v>
                </c:pt>
                <c:pt idx="131">
                  <c:v>44332</c:v>
                </c:pt>
                <c:pt idx="132">
                  <c:v>44331</c:v>
                </c:pt>
                <c:pt idx="133">
                  <c:v>44330</c:v>
                </c:pt>
                <c:pt idx="134">
                  <c:v>44329</c:v>
                </c:pt>
                <c:pt idx="135">
                  <c:v>44328</c:v>
                </c:pt>
                <c:pt idx="136">
                  <c:v>44327</c:v>
                </c:pt>
                <c:pt idx="137">
                  <c:v>44326</c:v>
                </c:pt>
                <c:pt idx="138">
                  <c:v>44325</c:v>
                </c:pt>
                <c:pt idx="139">
                  <c:v>44324</c:v>
                </c:pt>
                <c:pt idx="140">
                  <c:v>44323</c:v>
                </c:pt>
                <c:pt idx="141">
                  <c:v>44322</c:v>
                </c:pt>
                <c:pt idx="142">
                  <c:v>44321</c:v>
                </c:pt>
                <c:pt idx="143">
                  <c:v>44320</c:v>
                </c:pt>
                <c:pt idx="144">
                  <c:v>44319</c:v>
                </c:pt>
                <c:pt idx="145">
                  <c:v>44318</c:v>
                </c:pt>
                <c:pt idx="146">
                  <c:v>44317</c:v>
                </c:pt>
                <c:pt idx="147">
                  <c:v>44316</c:v>
                </c:pt>
                <c:pt idx="148">
                  <c:v>44315</c:v>
                </c:pt>
                <c:pt idx="149">
                  <c:v>44314</c:v>
                </c:pt>
                <c:pt idx="150">
                  <c:v>44313</c:v>
                </c:pt>
                <c:pt idx="151">
                  <c:v>44312</c:v>
                </c:pt>
                <c:pt idx="152">
                  <c:v>44311</c:v>
                </c:pt>
                <c:pt idx="153">
                  <c:v>44310</c:v>
                </c:pt>
                <c:pt idx="154">
                  <c:v>44309</c:v>
                </c:pt>
                <c:pt idx="155">
                  <c:v>44308</c:v>
                </c:pt>
                <c:pt idx="156">
                  <c:v>44307</c:v>
                </c:pt>
                <c:pt idx="157">
                  <c:v>44306</c:v>
                </c:pt>
                <c:pt idx="158">
                  <c:v>44305</c:v>
                </c:pt>
                <c:pt idx="159">
                  <c:v>44304</c:v>
                </c:pt>
                <c:pt idx="160">
                  <c:v>44303</c:v>
                </c:pt>
                <c:pt idx="161">
                  <c:v>44302</c:v>
                </c:pt>
                <c:pt idx="162">
                  <c:v>44301</c:v>
                </c:pt>
                <c:pt idx="163">
                  <c:v>44300</c:v>
                </c:pt>
                <c:pt idx="164">
                  <c:v>44299</c:v>
                </c:pt>
                <c:pt idx="165">
                  <c:v>44298</c:v>
                </c:pt>
                <c:pt idx="166">
                  <c:v>44297</c:v>
                </c:pt>
                <c:pt idx="167">
                  <c:v>44296</c:v>
                </c:pt>
                <c:pt idx="168">
                  <c:v>44295</c:v>
                </c:pt>
                <c:pt idx="169">
                  <c:v>44294</c:v>
                </c:pt>
                <c:pt idx="170">
                  <c:v>44293</c:v>
                </c:pt>
                <c:pt idx="171">
                  <c:v>44292</c:v>
                </c:pt>
                <c:pt idx="172">
                  <c:v>44291</c:v>
                </c:pt>
                <c:pt idx="173">
                  <c:v>44290</c:v>
                </c:pt>
                <c:pt idx="174">
                  <c:v>44289</c:v>
                </c:pt>
                <c:pt idx="175">
                  <c:v>44288</c:v>
                </c:pt>
                <c:pt idx="176">
                  <c:v>44287</c:v>
                </c:pt>
                <c:pt idx="177">
                  <c:v>44286</c:v>
                </c:pt>
                <c:pt idx="178">
                  <c:v>44285</c:v>
                </c:pt>
                <c:pt idx="179">
                  <c:v>44284</c:v>
                </c:pt>
                <c:pt idx="180">
                  <c:v>44283</c:v>
                </c:pt>
                <c:pt idx="181">
                  <c:v>44282</c:v>
                </c:pt>
                <c:pt idx="182">
                  <c:v>44281</c:v>
                </c:pt>
                <c:pt idx="183">
                  <c:v>44280</c:v>
                </c:pt>
                <c:pt idx="184">
                  <c:v>44279</c:v>
                </c:pt>
                <c:pt idx="185">
                  <c:v>44278</c:v>
                </c:pt>
                <c:pt idx="186">
                  <c:v>44277</c:v>
                </c:pt>
                <c:pt idx="187">
                  <c:v>44276</c:v>
                </c:pt>
                <c:pt idx="188">
                  <c:v>44275</c:v>
                </c:pt>
                <c:pt idx="189">
                  <c:v>44274</c:v>
                </c:pt>
                <c:pt idx="190">
                  <c:v>44273</c:v>
                </c:pt>
                <c:pt idx="191">
                  <c:v>44272</c:v>
                </c:pt>
                <c:pt idx="192">
                  <c:v>44271</c:v>
                </c:pt>
                <c:pt idx="193">
                  <c:v>44270</c:v>
                </c:pt>
                <c:pt idx="194">
                  <c:v>44269</c:v>
                </c:pt>
                <c:pt idx="195">
                  <c:v>44268</c:v>
                </c:pt>
                <c:pt idx="196">
                  <c:v>44267</c:v>
                </c:pt>
                <c:pt idx="197">
                  <c:v>44266</c:v>
                </c:pt>
                <c:pt idx="198">
                  <c:v>44265</c:v>
                </c:pt>
                <c:pt idx="199">
                  <c:v>44264</c:v>
                </c:pt>
                <c:pt idx="200">
                  <c:v>44263</c:v>
                </c:pt>
                <c:pt idx="201">
                  <c:v>44262</c:v>
                </c:pt>
                <c:pt idx="202">
                  <c:v>44261</c:v>
                </c:pt>
                <c:pt idx="203">
                  <c:v>44260</c:v>
                </c:pt>
                <c:pt idx="204">
                  <c:v>44259</c:v>
                </c:pt>
                <c:pt idx="205">
                  <c:v>44258</c:v>
                </c:pt>
                <c:pt idx="206">
                  <c:v>44257</c:v>
                </c:pt>
                <c:pt idx="207">
                  <c:v>44256</c:v>
                </c:pt>
                <c:pt idx="208">
                  <c:v>44255</c:v>
                </c:pt>
                <c:pt idx="209">
                  <c:v>44254</c:v>
                </c:pt>
                <c:pt idx="210">
                  <c:v>44253</c:v>
                </c:pt>
                <c:pt idx="211">
                  <c:v>44252</c:v>
                </c:pt>
                <c:pt idx="212">
                  <c:v>44251</c:v>
                </c:pt>
                <c:pt idx="213">
                  <c:v>44250</c:v>
                </c:pt>
                <c:pt idx="214">
                  <c:v>44249</c:v>
                </c:pt>
                <c:pt idx="215">
                  <c:v>44248</c:v>
                </c:pt>
                <c:pt idx="216">
                  <c:v>44247</c:v>
                </c:pt>
                <c:pt idx="217">
                  <c:v>44246</c:v>
                </c:pt>
                <c:pt idx="218">
                  <c:v>44245</c:v>
                </c:pt>
                <c:pt idx="219">
                  <c:v>44244</c:v>
                </c:pt>
                <c:pt idx="220">
                  <c:v>44243</c:v>
                </c:pt>
                <c:pt idx="221">
                  <c:v>44242</c:v>
                </c:pt>
                <c:pt idx="222">
                  <c:v>44241</c:v>
                </c:pt>
                <c:pt idx="223">
                  <c:v>44240</c:v>
                </c:pt>
                <c:pt idx="224">
                  <c:v>44239</c:v>
                </c:pt>
                <c:pt idx="225">
                  <c:v>44238</c:v>
                </c:pt>
                <c:pt idx="226">
                  <c:v>44237</c:v>
                </c:pt>
                <c:pt idx="227">
                  <c:v>44236</c:v>
                </c:pt>
                <c:pt idx="228">
                  <c:v>44235</c:v>
                </c:pt>
                <c:pt idx="229">
                  <c:v>44234</c:v>
                </c:pt>
                <c:pt idx="230">
                  <c:v>44233</c:v>
                </c:pt>
                <c:pt idx="231">
                  <c:v>44232</c:v>
                </c:pt>
                <c:pt idx="232">
                  <c:v>44231</c:v>
                </c:pt>
                <c:pt idx="233">
                  <c:v>44230</c:v>
                </c:pt>
                <c:pt idx="234">
                  <c:v>44229</c:v>
                </c:pt>
                <c:pt idx="235">
                  <c:v>44228</c:v>
                </c:pt>
                <c:pt idx="236">
                  <c:v>44227</c:v>
                </c:pt>
                <c:pt idx="237">
                  <c:v>44226</c:v>
                </c:pt>
                <c:pt idx="238">
                  <c:v>44225</c:v>
                </c:pt>
                <c:pt idx="239">
                  <c:v>44224</c:v>
                </c:pt>
                <c:pt idx="240">
                  <c:v>44223</c:v>
                </c:pt>
                <c:pt idx="241">
                  <c:v>44222</c:v>
                </c:pt>
                <c:pt idx="242">
                  <c:v>44221</c:v>
                </c:pt>
                <c:pt idx="243">
                  <c:v>44220</c:v>
                </c:pt>
                <c:pt idx="244">
                  <c:v>44219</c:v>
                </c:pt>
                <c:pt idx="245">
                  <c:v>44218</c:v>
                </c:pt>
                <c:pt idx="246">
                  <c:v>44217</c:v>
                </c:pt>
                <c:pt idx="247">
                  <c:v>44216</c:v>
                </c:pt>
                <c:pt idx="248">
                  <c:v>44215</c:v>
                </c:pt>
                <c:pt idx="249">
                  <c:v>44214</c:v>
                </c:pt>
                <c:pt idx="250">
                  <c:v>44213</c:v>
                </c:pt>
                <c:pt idx="251">
                  <c:v>44212</c:v>
                </c:pt>
                <c:pt idx="252">
                  <c:v>44211</c:v>
                </c:pt>
                <c:pt idx="253">
                  <c:v>44210</c:v>
                </c:pt>
                <c:pt idx="254">
                  <c:v>44209</c:v>
                </c:pt>
                <c:pt idx="255">
                  <c:v>44208</c:v>
                </c:pt>
                <c:pt idx="256">
                  <c:v>44207</c:v>
                </c:pt>
                <c:pt idx="257">
                  <c:v>44206</c:v>
                </c:pt>
                <c:pt idx="258">
                  <c:v>44205</c:v>
                </c:pt>
                <c:pt idx="259">
                  <c:v>44204</c:v>
                </c:pt>
                <c:pt idx="260">
                  <c:v>44203</c:v>
                </c:pt>
                <c:pt idx="261">
                  <c:v>44202</c:v>
                </c:pt>
                <c:pt idx="262">
                  <c:v>44201</c:v>
                </c:pt>
                <c:pt idx="263">
                  <c:v>44200</c:v>
                </c:pt>
                <c:pt idx="264">
                  <c:v>44199</c:v>
                </c:pt>
                <c:pt idx="265">
                  <c:v>44198</c:v>
                </c:pt>
                <c:pt idx="266">
                  <c:v>44197</c:v>
                </c:pt>
                <c:pt idx="267">
                  <c:v>44196</c:v>
                </c:pt>
                <c:pt idx="268">
                  <c:v>44195</c:v>
                </c:pt>
                <c:pt idx="269">
                  <c:v>44194</c:v>
                </c:pt>
                <c:pt idx="270">
                  <c:v>44193</c:v>
                </c:pt>
                <c:pt idx="271">
                  <c:v>44192</c:v>
                </c:pt>
                <c:pt idx="272">
                  <c:v>44191</c:v>
                </c:pt>
                <c:pt idx="273">
                  <c:v>44190</c:v>
                </c:pt>
                <c:pt idx="274">
                  <c:v>44189</c:v>
                </c:pt>
                <c:pt idx="275">
                  <c:v>44188</c:v>
                </c:pt>
                <c:pt idx="276">
                  <c:v>44187</c:v>
                </c:pt>
                <c:pt idx="277">
                  <c:v>44186</c:v>
                </c:pt>
                <c:pt idx="278">
                  <c:v>44185</c:v>
                </c:pt>
                <c:pt idx="279">
                  <c:v>44184</c:v>
                </c:pt>
                <c:pt idx="280">
                  <c:v>44183</c:v>
                </c:pt>
                <c:pt idx="281">
                  <c:v>44182</c:v>
                </c:pt>
                <c:pt idx="282">
                  <c:v>44181</c:v>
                </c:pt>
                <c:pt idx="283">
                  <c:v>44180</c:v>
                </c:pt>
                <c:pt idx="284">
                  <c:v>44179</c:v>
                </c:pt>
                <c:pt idx="285">
                  <c:v>44178</c:v>
                </c:pt>
                <c:pt idx="286">
                  <c:v>44177</c:v>
                </c:pt>
                <c:pt idx="287">
                  <c:v>44176</c:v>
                </c:pt>
                <c:pt idx="288">
                  <c:v>44175</c:v>
                </c:pt>
                <c:pt idx="289">
                  <c:v>44174</c:v>
                </c:pt>
                <c:pt idx="290">
                  <c:v>44173</c:v>
                </c:pt>
                <c:pt idx="291">
                  <c:v>44172</c:v>
                </c:pt>
                <c:pt idx="292">
                  <c:v>44171</c:v>
                </c:pt>
                <c:pt idx="293">
                  <c:v>44170</c:v>
                </c:pt>
                <c:pt idx="294">
                  <c:v>44169</c:v>
                </c:pt>
                <c:pt idx="295">
                  <c:v>44168</c:v>
                </c:pt>
                <c:pt idx="296">
                  <c:v>44167</c:v>
                </c:pt>
                <c:pt idx="297">
                  <c:v>44166</c:v>
                </c:pt>
                <c:pt idx="298">
                  <c:v>44165</c:v>
                </c:pt>
                <c:pt idx="299">
                  <c:v>44164</c:v>
                </c:pt>
                <c:pt idx="300">
                  <c:v>44163</c:v>
                </c:pt>
                <c:pt idx="301">
                  <c:v>44162</c:v>
                </c:pt>
                <c:pt idx="302">
                  <c:v>44161</c:v>
                </c:pt>
                <c:pt idx="303">
                  <c:v>44160</c:v>
                </c:pt>
                <c:pt idx="304">
                  <c:v>44159</c:v>
                </c:pt>
                <c:pt idx="305">
                  <c:v>44158</c:v>
                </c:pt>
                <c:pt idx="306">
                  <c:v>44157</c:v>
                </c:pt>
                <c:pt idx="307">
                  <c:v>44156</c:v>
                </c:pt>
                <c:pt idx="308">
                  <c:v>44155</c:v>
                </c:pt>
                <c:pt idx="309">
                  <c:v>44154</c:v>
                </c:pt>
                <c:pt idx="310">
                  <c:v>44153</c:v>
                </c:pt>
                <c:pt idx="311">
                  <c:v>44152</c:v>
                </c:pt>
                <c:pt idx="312">
                  <c:v>44151</c:v>
                </c:pt>
                <c:pt idx="313">
                  <c:v>44150</c:v>
                </c:pt>
                <c:pt idx="314">
                  <c:v>44149</c:v>
                </c:pt>
                <c:pt idx="315">
                  <c:v>44148</c:v>
                </c:pt>
                <c:pt idx="316">
                  <c:v>44147</c:v>
                </c:pt>
                <c:pt idx="317">
                  <c:v>44146</c:v>
                </c:pt>
                <c:pt idx="318">
                  <c:v>44145</c:v>
                </c:pt>
                <c:pt idx="319">
                  <c:v>44144</c:v>
                </c:pt>
                <c:pt idx="320">
                  <c:v>44143</c:v>
                </c:pt>
                <c:pt idx="321">
                  <c:v>44142</c:v>
                </c:pt>
                <c:pt idx="322">
                  <c:v>44141</c:v>
                </c:pt>
                <c:pt idx="323">
                  <c:v>44140</c:v>
                </c:pt>
                <c:pt idx="324">
                  <c:v>44139</c:v>
                </c:pt>
                <c:pt idx="325">
                  <c:v>44138</c:v>
                </c:pt>
                <c:pt idx="326">
                  <c:v>44137</c:v>
                </c:pt>
                <c:pt idx="327">
                  <c:v>44136</c:v>
                </c:pt>
                <c:pt idx="328">
                  <c:v>44135</c:v>
                </c:pt>
                <c:pt idx="329">
                  <c:v>44134</c:v>
                </c:pt>
                <c:pt idx="330">
                  <c:v>44133</c:v>
                </c:pt>
                <c:pt idx="331">
                  <c:v>44132</c:v>
                </c:pt>
                <c:pt idx="332">
                  <c:v>44131</c:v>
                </c:pt>
                <c:pt idx="333">
                  <c:v>44130</c:v>
                </c:pt>
                <c:pt idx="334">
                  <c:v>44129</c:v>
                </c:pt>
                <c:pt idx="335">
                  <c:v>44128</c:v>
                </c:pt>
                <c:pt idx="336">
                  <c:v>44127</c:v>
                </c:pt>
                <c:pt idx="337">
                  <c:v>44126</c:v>
                </c:pt>
                <c:pt idx="338">
                  <c:v>44125</c:v>
                </c:pt>
                <c:pt idx="339">
                  <c:v>44124</c:v>
                </c:pt>
                <c:pt idx="340">
                  <c:v>44123</c:v>
                </c:pt>
                <c:pt idx="341">
                  <c:v>44122</c:v>
                </c:pt>
                <c:pt idx="342">
                  <c:v>44121</c:v>
                </c:pt>
                <c:pt idx="343">
                  <c:v>44120</c:v>
                </c:pt>
                <c:pt idx="344">
                  <c:v>44119</c:v>
                </c:pt>
                <c:pt idx="345">
                  <c:v>44118</c:v>
                </c:pt>
                <c:pt idx="346">
                  <c:v>44117</c:v>
                </c:pt>
                <c:pt idx="347">
                  <c:v>44116</c:v>
                </c:pt>
                <c:pt idx="348">
                  <c:v>44115</c:v>
                </c:pt>
                <c:pt idx="349">
                  <c:v>44114</c:v>
                </c:pt>
                <c:pt idx="350">
                  <c:v>44113</c:v>
                </c:pt>
                <c:pt idx="351">
                  <c:v>44112</c:v>
                </c:pt>
                <c:pt idx="352">
                  <c:v>44111</c:v>
                </c:pt>
                <c:pt idx="353">
                  <c:v>44110</c:v>
                </c:pt>
                <c:pt idx="354">
                  <c:v>44109</c:v>
                </c:pt>
                <c:pt idx="355">
                  <c:v>44108</c:v>
                </c:pt>
                <c:pt idx="356">
                  <c:v>44107</c:v>
                </c:pt>
                <c:pt idx="357">
                  <c:v>44106</c:v>
                </c:pt>
                <c:pt idx="358">
                  <c:v>44105</c:v>
                </c:pt>
                <c:pt idx="359">
                  <c:v>44104</c:v>
                </c:pt>
                <c:pt idx="360">
                  <c:v>44103</c:v>
                </c:pt>
                <c:pt idx="361">
                  <c:v>44102</c:v>
                </c:pt>
                <c:pt idx="362">
                  <c:v>44101</c:v>
                </c:pt>
                <c:pt idx="363">
                  <c:v>44100</c:v>
                </c:pt>
                <c:pt idx="364">
                  <c:v>44099</c:v>
                </c:pt>
                <c:pt idx="365">
                  <c:v>44098</c:v>
                </c:pt>
                <c:pt idx="366">
                  <c:v>44097</c:v>
                </c:pt>
                <c:pt idx="367">
                  <c:v>44096</c:v>
                </c:pt>
                <c:pt idx="368">
                  <c:v>44095</c:v>
                </c:pt>
                <c:pt idx="369">
                  <c:v>44094</c:v>
                </c:pt>
                <c:pt idx="370">
                  <c:v>44093</c:v>
                </c:pt>
                <c:pt idx="371">
                  <c:v>44092</c:v>
                </c:pt>
                <c:pt idx="372">
                  <c:v>44091</c:v>
                </c:pt>
                <c:pt idx="373">
                  <c:v>44090</c:v>
                </c:pt>
                <c:pt idx="374">
                  <c:v>44089</c:v>
                </c:pt>
                <c:pt idx="375">
                  <c:v>44088</c:v>
                </c:pt>
                <c:pt idx="376">
                  <c:v>44087</c:v>
                </c:pt>
                <c:pt idx="377">
                  <c:v>44086</c:v>
                </c:pt>
                <c:pt idx="378">
                  <c:v>44085</c:v>
                </c:pt>
                <c:pt idx="379">
                  <c:v>44084</c:v>
                </c:pt>
                <c:pt idx="380">
                  <c:v>44083</c:v>
                </c:pt>
                <c:pt idx="381">
                  <c:v>44082</c:v>
                </c:pt>
                <c:pt idx="382">
                  <c:v>44081</c:v>
                </c:pt>
                <c:pt idx="383">
                  <c:v>44080</c:v>
                </c:pt>
                <c:pt idx="384">
                  <c:v>44079</c:v>
                </c:pt>
                <c:pt idx="385">
                  <c:v>44078</c:v>
                </c:pt>
                <c:pt idx="386">
                  <c:v>44077</c:v>
                </c:pt>
                <c:pt idx="387">
                  <c:v>44076</c:v>
                </c:pt>
                <c:pt idx="388">
                  <c:v>44075</c:v>
                </c:pt>
                <c:pt idx="389">
                  <c:v>44074</c:v>
                </c:pt>
                <c:pt idx="390">
                  <c:v>44073</c:v>
                </c:pt>
                <c:pt idx="391">
                  <c:v>44072</c:v>
                </c:pt>
                <c:pt idx="392">
                  <c:v>44071</c:v>
                </c:pt>
                <c:pt idx="393">
                  <c:v>44070</c:v>
                </c:pt>
                <c:pt idx="394">
                  <c:v>44069</c:v>
                </c:pt>
                <c:pt idx="395">
                  <c:v>44068</c:v>
                </c:pt>
                <c:pt idx="396">
                  <c:v>44067</c:v>
                </c:pt>
                <c:pt idx="397">
                  <c:v>44066</c:v>
                </c:pt>
                <c:pt idx="398">
                  <c:v>44065</c:v>
                </c:pt>
                <c:pt idx="399">
                  <c:v>44064</c:v>
                </c:pt>
                <c:pt idx="400">
                  <c:v>44063</c:v>
                </c:pt>
                <c:pt idx="401">
                  <c:v>44062</c:v>
                </c:pt>
                <c:pt idx="402">
                  <c:v>44061</c:v>
                </c:pt>
                <c:pt idx="403">
                  <c:v>44060</c:v>
                </c:pt>
                <c:pt idx="404">
                  <c:v>44059</c:v>
                </c:pt>
                <c:pt idx="405">
                  <c:v>44058</c:v>
                </c:pt>
                <c:pt idx="406">
                  <c:v>44057</c:v>
                </c:pt>
                <c:pt idx="407">
                  <c:v>44056</c:v>
                </c:pt>
                <c:pt idx="408">
                  <c:v>44055</c:v>
                </c:pt>
                <c:pt idx="409">
                  <c:v>44054</c:v>
                </c:pt>
                <c:pt idx="410">
                  <c:v>44053</c:v>
                </c:pt>
                <c:pt idx="411">
                  <c:v>44052</c:v>
                </c:pt>
                <c:pt idx="412">
                  <c:v>44051</c:v>
                </c:pt>
                <c:pt idx="413">
                  <c:v>44050</c:v>
                </c:pt>
                <c:pt idx="414">
                  <c:v>44049</c:v>
                </c:pt>
                <c:pt idx="415">
                  <c:v>44048</c:v>
                </c:pt>
                <c:pt idx="416">
                  <c:v>44047</c:v>
                </c:pt>
                <c:pt idx="417">
                  <c:v>44046</c:v>
                </c:pt>
                <c:pt idx="418">
                  <c:v>44045</c:v>
                </c:pt>
                <c:pt idx="419">
                  <c:v>44044</c:v>
                </c:pt>
                <c:pt idx="420">
                  <c:v>44043</c:v>
                </c:pt>
                <c:pt idx="421">
                  <c:v>44042</c:v>
                </c:pt>
                <c:pt idx="422">
                  <c:v>44041</c:v>
                </c:pt>
                <c:pt idx="423">
                  <c:v>44040</c:v>
                </c:pt>
                <c:pt idx="424">
                  <c:v>44039</c:v>
                </c:pt>
                <c:pt idx="425">
                  <c:v>44038</c:v>
                </c:pt>
                <c:pt idx="426">
                  <c:v>44037</c:v>
                </c:pt>
                <c:pt idx="427">
                  <c:v>44036</c:v>
                </c:pt>
                <c:pt idx="428">
                  <c:v>44035</c:v>
                </c:pt>
                <c:pt idx="429">
                  <c:v>44034</c:v>
                </c:pt>
                <c:pt idx="430">
                  <c:v>44033</c:v>
                </c:pt>
                <c:pt idx="431">
                  <c:v>44032</c:v>
                </c:pt>
                <c:pt idx="432">
                  <c:v>44031</c:v>
                </c:pt>
                <c:pt idx="433">
                  <c:v>44030</c:v>
                </c:pt>
                <c:pt idx="434">
                  <c:v>44029</c:v>
                </c:pt>
                <c:pt idx="435">
                  <c:v>44028</c:v>
                </c:pt>
                <c:pt idx="436">
                  <c:v>44027</c:v>
                </c:pt>
                <c:pt idx="437">
                  <c:v>44026</c:v>
                </c:pt>
                <c:pt idx="438">
                  <c:v>44025</c:v>
                </c:pt>
                <c:pt idx="439">
                  <c:v>44024</c:v>
                </c:pt>
                <c:pt idx="440">
                  <c:v>44023</c:v>
                </c:pt>
                <c:pt idx="441">
                  <c:v>44022</c:v>
                </c:pt>
                <c:pt idx="442">
                  <c:v>44021</c:v>
                </c:pt>
                <c:pt idx="443">
                  <c:v>44020</c:v>
                </c:pt>
                <c:pt idx="444">
                  <c:v>44019</c:v>
                </c:pt>
                <c:pt idx="445">
                  <c:v>44018</c:v>
                </c:pt>
                <c:pt idx="446">
                  <c:v>44017</c:v>
                </c:pt>
                <c:pt idx="447">
                  <c:v>44016</c:v>
                </c:pt>
                <c:pt idx="448">
                  <c:v>44015</c:v>
                </c:pt>
                <c:pt idx="449">
                  <c:v>44014</c:v>
                </c:pt>
                <c:pt idx="450">
                  <c:v>44013</c:v>
                </c:pt>
                <c:pt idx="451">
                  <c:v>44012</c:v>
                </c:pt>
                <c:pt idx="452">
                  <c:v>44011</c:v>
                </c:pt>
                <c:pt idx="453">
                  <c:v>44010</c:v>
                </c:pt>
                <c:pt idx="454">
                  <c:v>44009</c:v>
                </c:pt>
                <c:pt idx="455">
                  <c:v>44008</c:v>
                </c:pt>
                <c:pt idx="456">
                  <c:v>44007</c:v>
                </c:pt>
                <c:pt idx="457">
                  <c:v>44006</c:v>
                </c:pt>
                <c:pt idx="458">
                  <c:v>44005</c:v>
                </c:pt>
                <c:pt idx="459">
                  <c:v>44004</c:v>
                </c:pt>
                <c:pt idx="460">
                  <c:v>44003</c:v>
                </c:pt>
                <c:pt idx="461">
                  <c:v>44002</c:v>
                </c:pt>
                <c:pt idx="462">
                  <c:v>44001</c:v>
                </c:pt>
                <c:pt idx="463">
                  <c:v>44000</c:v>
                </c:pt>
                <c:pt idx="464">
                  <c:v>43999</c:v>
                </c:pt>
                <c:pt idx="465">
                  <c:v>43998</c:v>
                </c:pt>
                <c:pt idx="466">
                  <c:v>43997</c:v>
                </c:pt>
                <c:pt idx="467">
                  <c:v>43996</c:v>
                </c:pt>
                <c:pt idx="468">
                  <c:v>43995</c:v>
                </c:pt>
                <c:pt idx="469">
                  <c:v>43994</c:v>
                </c:pt>
                <c:pt idx="470">
                  <c:v>43993</c:v>
                </c:pt>
                <c:pt idx="471">
                  <c:v>43992</c:v>
                </c:pt>
                <c:pt idx="472">
                  <c:v>43991</c:v>
                </c:pt>
                <c:pt idx="473">
                  <c:v>43990</c:v>
                </c:pt>
                <c:pt idx="474">
                  <c:v>43989</c:v>
                </c:pt>
                <c:pt idx="475">
                  <c:v>43988</c:v>
                </c:pt>
                <c:pt idx="476">
                  <c:v>43987</c:v>
                </c:pt>
                <c:pt idx="477">
                  <c:v>43986</c:v>
                </c:pt>
                <c:pt idx="478">
                  <c:v>43985</c:v>
                </c:pt>
                <c:pt idx="479">
                  <c:v>43984</c:v>
                </c:pt>
                <c:pt idx="480">
                  <c:v>43983</c:v>
                </c:pt>
                <c:pt idx="481">
                  <c:v>43982</c:v>
                </c:pt>
                <c:pt idx="482">
                  <c:v>43981</c:v>
                </c:pt>
                <c:pt idx="483">
                  <c:v>43980</c:v>
                </c:pt>
                <c:pt idx="484">
                  <c:v>43979</c:v>
                </c:pt>
                <c:pt idx="485">
                  <c:v>43978</c:v>
                </c:pt>
                <c:pt idx="486">
                  <c:v>43977</c:v>
                </c:pt>
                <c:pt idx="487">
                  <c:v>43976</c:v>
                </c:pt>
                <c:pt idx="488">
                  <c:v>43975</c:v>
                </c:pt>
                <c:pt idx="489">
                  <c:v>43974</c:v>
                </c:pt>
                <c:pt idx="490">
                  <c:v>43973</c:v>
                </c:pt>
                <c:pt idx="491">
                  <c:v>43972</c:v>
                </c:pt>
                <c:pt idx="492">
                  <c:v>43971</c:v>
                </c:pt>
                <c:pt idx="493">
                  <c:v>43970</c:v>
                </c:pt>
                <c:pt idx="494">
                  <c:v>43969</c:v>
                </c:pt>
                <c:pt idx="495">
                  <c:v>43968</c:v>
                </c:pt>
                <c:pt idx="496">
                  <c:v>43967</c:v>
                </c:pt>
                <c:pt idx="497">
                  <c:v>43966</c:v>
                </c:pt>
                <c:pt idx="498">
                  <c:v>43965</c:v>
                </c:pt>
                <c:pt idx="499">
                  <c:v>43964</c:v>
                </c:pt>
                <c:pt idx="500">
                  <c:v>43963</c:v>
                </c:pt>
                <c:pt idx="501">
                  <c:v>43962</c:v>
                </c:pt>
                <c:pt idx="502">
                  <c:v>43961</c:v>
                </c:pt>
                <c:pt idx="503">
                  <c:v>43960</c:v>
                </c:pt>
                <c:pt idx="504">
                  <c:v>43959</c:v>
                </c:pt>
                <c:pt idx="505">
                  <c:v>43958</c:v>
                </c:pt>
                <c:pt idx="506">
                  <c:v>43957</c:v>
                </c:pt>
                <c:pt idx="507">
                  <c:v>43956</c:v>
                </c:pt>
                <c:pt idx="508">
                  <c:v>43955</c:v>
                </c:pt>
                <c:pt idx="509">
                  <c:v>43954</c:v>
                </c:pt>
                <c:pt idx="510">
                  <c:v>43953</c:v>
                </c:pt>
                <c:pt idx="511">
                  <c:v>43952</c:v>
                </c:pt>
                <c:pt idx="512">
                  <c:v>43951</c:v>
                </c:pt>
                <c:pt idx="513">
                  <c:v>43950</c:v>
                </c:pt>
                <c:pt idx="514">
                  <c:v>43949</c:v>
                </c:pt>
                <c:pt idx="515">
                  <c:v>43948</c:v>
                </c:pt>
                <c:pt idx="516">
                  <c:v>43947</c:v>
                </c:pt>
                <c:pt idx="517">
                  <c:v>43946</c:v>
                </c:pt>
                <c:pt idx="518">
                  <c:v>43945</c:v>
                </c:pt>
                <c:pt idx="519">
                  <c:v>43944</c:v>
                </c:pt>
                <c:pt idx="520">
                  <c:v>43943</c:v>
                </c:pt>
                <c:pt idx="521">
                  <c:v>43942</c:v>
                </c:pt>
                <c:pt idx="522">
                  <c:v>43941</c:v>
                </c:pt>
                <c:pt idx="523">
                  <c:v>43940</c:v>
                </c:pt>
                <c:pt idx="524">
                  <c:v>43939</c:v>
                </c:pt>
                <c:pt idx="525">
                  <c:v>43938</c:v>
                </c:pt>
                <c:pt idx="526">
                  <c:v>43937</c:v>
                </c:pt>
                <c:pt idx="527">
                  <c:v>43936</c:v>
                </c:pt>
                <c:pt idx="528">
                  <c:v>43935</c:v>
                </c:pt>
                <c:pt idx="529">
                  <c:v>43934</c:v>
                </c:pt>
                <c:pt idx="530">
                  <c:v>43933</c:v>
                </c:pt>
                <c:pt idx="531">
                  <c:v>43932</c:v>
                </c:pt>
                <c:pt idx="532">
                  <c:v>43931</c:v>
                </c:pt>
                <c:pt idx="533">
                  <c:v>43930</c:v>
                </c:pt>
                <c:pt idx="534">
                  <c:v>43929</c:v>
                </c:pt>
                <c:pt idx="535">
                  <c:v>43928</c:v>
                </c:pt>
                <c:pt idx="536">
                  <c:v>43927</c:v>
                </c:pt>
                <c:pt idx="537">
                  <c:v>43926</c:v>
                </c:pt>
                <c:pt idx="538">
                  <c:v>43925</c:v>
                </c:pt>
                <c:pt idx="539">
                  <c:v>43924</c:v>
                </c:pt>
                <c:pt idx="540">
                  <c:v>43923</c:v>
                </c:pt>
                <c:pt idx="541">
                  <c:v>43922</c:v>
                </c:pt>
                <c:pt idx="542">
                  <c:v>43921</c:v>
                </c:pt>
                <c:pt idx="543">
                  <c:v>43920</c:v>
                </c:pt>
                <c:pt idx="544">
                  <c:v>43919</c:v>
                </c:pt>
                <c:pt idx="545">
                  <c:v>43918</c:v>
                </c:pt>
                <c:pt idx="546">
                  <c:v>43917</c:v>
                </c:pt>
                <c:pt idx="547">
                  <c:v>43916</c:v>
                </c:pt>
                <c:pt idx="548">
                  <c:v>43915</c:v>
                </c:pt>
                <c:pt idx="549">
                  <c:v>43914</c:v>
                </c:pt>
                <c:pt idx="550">
                  <c:v>43913</c:v>
                </c:pt>
                <c:pt idx="551">
                  <c:v>43912</c:v>
                </c:pt>
                <c:pt idx="552">
                  <c:v>43911</c:v>
                </c:pt>
                <c:pt idx="553">
                  <c:v>43910</c:v>
                </c:pt>
                <c:pt idx="554">
                  <c:v>43909</c:v>
                </c:pt>
                <c:pt idx="555">
                  <c:v>43908</c:v>
                </c:pt>
                <c:pt idx="556">
                  <c:v>43907</c:v>
                </c:pt>
                <c:pt idx="557">
                  <c:v>43906</c:v>
                </c:pt>
                <c:pt idx="558">
                  <c:v>43905</c:v>
                </c:pt>
                <c:pt idx="559">
                  <c:v>43904</c:v>
                </c:pt>
                <c:pt idx="560">
                  <c:v>43903</c:v>
                </c:pt>
                <c:pt idx="561">
                  <c:v>43902</c:v>
                </c:pt>
                <c:pt idx="562">
                  <c:v>43901</c:v>
                </c:pt>
                <c:pt idx="563">
                  <c:v>43900</c:v>
                </c:pt>
                <c:pt idx="564">
                  <c:v>43899</c:v>
                </c:pt>
                <c:pt idx="565">
                  <c:v>43898</c:v>
                </c:pt>
                <c:pt idx="566">
                  <c:v>43897</c:v>
                </c:pt>
                <c:pt idx="567">
                  <c:v>43896</c:v>
                </c:pt>
                <c:pt idx="568">
                  <c:v>43895</c:v>
                </c:pt>
                <c:pt idx="569">
                  <c:v>43894</c:v>
                </c:pt>
                <c:pt idx="570">
                  <c:v>43893</c:v>
                </c:pt>
                <c:pt idx="571">
                  <c:v>43892</c:v>
                </c:pt>
                <c:pt idx="572">
                  <c:v>43891</c:v>
                </c:pt>
                <c:pt idx="573">
                  <c:v>43890</c:v>
                </c:pt>
                <c:pt idx="574">
                  <c:v>43889</c:v>
                </c:pt>
                <c:pt idx="575">
                  <c:v>43888</c:v>
                </c:pt>
                <c:pt idx="576">
                  <c:v>43887</c:v>
                </c:pt>
                <c:pt idx="577">
                  <c:v>43886</c:v>
                </c:pt>
                <c:pt idx="578">
                  <c:v>43885</c:v>
                </c:pt>
                <c:pt idx="579">
                  <c:v>43884</c:v>
                </c:pt>
                <c:pt idx="580">
                  <c:v>43883</c:v>
                </c:pt>
                <c:pt idx="581">
                  <c:v>43882</c:v>
                </c:pt>
                <c:pt idx="582">
                  <c:v>43881</c:v>
                </c:pt>
                <c:pt idx="583">
                  <c:v>43880</c:v>
                </c:pt>
                <c:pt idx="584">
                  <c:v>43879</c:v>
                </c:pt>
                <c:pt idx="585">
                  <c:v>43878</c:v>
                </c:pt>
                <c:pt idx="586">
                  <c:v>43877</c:v>
                </c:pt>
                <c:pt idx="587">
                  <c:v>43876</c:v>
                </c:pt>
                <c:pt idx="588">
                  <c:v>43875</c:v>
                </c:pt>
                <c:pt idx="589">
                  <c:v>43874</c:v>
                </c:pt>
                <c:pt idx="590">
                  <c:v>43873</c:v>
                </c:pt>
                <c:pt idx="591">
                  <c:v>43872</c:v>
                </c:pt>
                <c:pt idx="592">
                  <c:v>43871</c:v>
                </c:pt>
                <c:pt idx="593">
                  <c:v>43870</c:v>
                </c:pt>
                <c:pt idx="594">
                  <c:v>43869</c:v>
                </c:pt>
                <c:pt idx="595">
                  <c:v>43868</c:v>
                </c:pt>
                <c:pt idx="596">
                  <c:v>43867</c:v>
                </c:pt>
                <c:pt idx="597">
                  <c:v>43866</c:v>
                </c:pt>
                <c:pt idx="598">
                  <c:v>43865</c:v>
                </c:pt>
                <c:pt idx="599">
                  <c:v>43864</c:v>
                </c:pt>
                <c:pt idx="600">
                  <c:v>43863</c:v>
                </c:pt>
                <c:pt idx="601">
                  <c:v>43862</c:v>
                </c:pt>
                <c:pt idx="602">
                  <c:v>43861</c:v>
                </c:pt>
                <c:pt idx="603">
                  <c:v>43860</c:v>
                </c:pt>
                <c:pt idx="604">
                  <c:v>43859</c:v>
                </c:pt>
                <c:pt idx="605">
                  <c:v>43858</c:v>
                </c:pt>
                <c:pt idx="606">
                  <c:v>43857</c:v>
                </c:pt>
                <c:pt idx="607">
                  <c:v>43856</c:v>
                </c:pt>
                <c:pt idx="608">
                  <c:v>43855</c:v>
                </c:pt>
                <c:pt idx="609">
                  <c:v>43854</c:v>
                </c:pt>
                <c:pt idx="610">
                  <c:v>43853</c:v>
                </c:pt>
                <c:pt idx="611">
                  <c:v>43852</c:v>
                </c:pt>
                <c:pt idx="612">
                  <c:v>43851</c:v>
                </c:pt>
                <c:pt idx="613">
                  <c:v>43850</c:v>
                </c:pt>
                <c:pt idx="614">
                  <c:v>43849</c:v>
                </c:pt>
                <c:pt idx="615">
                  <c:v>43848</c:v>
                </c:pt>
                <c:pt idx="616">
                  <c:v>43847</c:v>
                </c:pt>
                <c:pt idx="617">
                  <c:v>43846</c:v>
                </c:pt>
                <c:pt idx="618">
                  <c:v>43845</c:v>
                </c:pt>
                <c:pt idx="619">
                  <c:v>43844</c:v>
                </c:pt>
                <c:pt idx="620">
                  <c:v>43843</c:v>
                </c:pt>
                <c:pt idx="621">
                  <c:v>43842</c:v>
                </c:pt>
                <c:pt idx="622">
                  <c:v>43841</c:v>
                </c:pt>
              </c:numCache>
            </c:numRef>
          </c:cat>
          <c:val>
            <c:numRef>
              <c:f>Planilha1!$D$14:$D$636</c:f>
              <c:numCache>
                <c:formatCode>0</c:formatCode>
                <c:ptCount val="623"/>
                <c:pt idx="0">
                  <c:v>87696.428571428565</c:v>
                </c:pt>
                <c:pt idx="1">
                  <c:v>88833.428571428565</c:v>
                </c:pt>
                <c:pt idx="2">
                  <c:v>90134.857142857145</c:v>
                </c:pt>
                <c:pt idx="3">
                  <c:v>91404</c:v>
                </c:pt>
                <c:pt idx="4">
                  <c:v>92647.571428571435</c:v>
                </c:pt>
                <c:pt idx="5">
                  <c:v>93928.71428571429</c:v>
                </c:pt>
                <c:pt idx="6">
                  <c:v>95062.71428571429</c:v>
                </c:pt>
                <c:pt idx="7">
                  <c:v>96173.28571428571</c:v>
                </c:pt>
                <c:pt idx="8">
                  <c:v>97324.71428571429</c:v>
                </c:pt>
                <c:pt idx="9">
                  <c:v>98347.142857142855</c:v>
                </c:pt>
                <c:pt idx="10">
                  <c:v>99366.28571428571</c:v>
                </c:pt>
                <c:pt idx="11">
                  <c:v>100177.57142857143</c:v>
                </c:pt>
                <c:pt idx="12">
                  <c:v>100680.57142857143</c:v>
                </c:pt>
                <c:pt idx="13">
                  <c:v>101189.28571428571</c:v>
                </c:pt>
                <c:pt idx="14">
                  <c:v>101586.14285714286</c:v>
                </c:pt>
                <c:pt idx="15">
                  <c:v>101843</c:v>
                </c:pt>
                <c:pt idx="16">
                  <c:v>102049.42857142857</c:v>
                </c:pt>
                <c:pt idx="17">
                  <c:v>102198.28571428571</c:v>
                </c:pt>
                <c:pt idx="18">
                  <c:v>102356.57142857143</c:v>
                </c:pt>
                <c:pt idx="19">
                  <c:v>102564.71428571429</c:v>
                </c:pt>
                <c:pt idx="20">
                  <c:v>102684.28571428571</c:v>
                </c:pt>
                <c:pt idx="21">
                  <c:v>102566.42857142857</c:v>
                </c:pt>
                <c:pt idx="22">
                  <c:v>102159</c:v>
                </c:pt>
                <c:pt idx="23">
                  <c:v>102040.71428571429</c:v>
                </c:pt>
                <c:pt idx="24">
                  <c:v>101817.71428571429</c:v>
                </c:pt>
                <c:pt idx="25">
                  <c:v>101547.71428571429</c:v>
                </c:pt>
                <c:pt idx="26">
                  <c:v>101131.57142857143</c:v>
                </c:pt>
                <c:pt idx="27">
                  <c:v>100418.14285714286</c:v>
                </c:pt>
                <c:pt idx="28">
                  <c:v>99851.28571428571</c:v>
                </c:pt>
                <c:pt idx="29">
                  <c:v>99327</c:v>
                </c:pt>
                <c:pt idx="30">
                  <c:v>98328.428571428565</c:v>
                </c:pt>
                <c:pt idx="31">
                  <c:v>97164</c:v>
                </c:pt>
                <c:pt idx="32">
                  <c:v>95789.857142857145</c:v>
                </c:pt>
                <c:pt idx="33">
                  <c:v>94258</c:v>
                </c:pt>
                <c:pt idx="34">
                  <c:v>92852.28571428571</c:v>
                </c:pt>
                <c:pt idx="35">
                  <c:v>91280.428571428565</c:v>
                </c:pt>
                <c:pt idx="36">
                  <c:v>89577.857142857145</c:v>
                </c:pt>
                <c:pt idx="37">
                  <c:v>87784.28571428571</c:v>
                </c:pt>
                <c:pt idx="38">
                  <c:v>85852.71428571429</c:v>
                </c:pt>
                <c:pt idx="39">
                  <c:v>83787.142857142855</c:v>
                </c:pt>
                <c:pt idx="40">
                  <c:v>81760.857142857145</c:v>
                </c:pt>
                <c:pt idx="41">
                  <c:v>79577.142857142855</c:v>
                </c:pt>
                <c:pt idx="42">
                  <c:v>77271.28571428571</c:v>
                </c:pt>
                <c:pt idx="43">
                  <c:v>74891.142857142855</c:v>
                </c:pt>
                <c:pt idx="44">
                  <c:v>72374.428571428565</c:v>
                </c:pt>
                <c:pt idx="45">
                  <c:v>69770.28571428571</c:v>
                </c:pt>
                <c:pt idx="46">
                  <c:v>67226.857142857145</c:v>
                </c:pt>
                <c:pt idx="47">
                  <c:v>64582.428571428572</c:v>
                </c:pt>
                <c:pt idx="48">
                  <c:v>61981.428571428572</c:v>
                </c:pt>
                <c:pt idx="49">
                  <c:v>59504</c:v>
                </c:pt>
                <c:pt idx="50">
                  <c:v>56980.857142857145</c:v>
                </c:pt>
                <c:pt idx="51">
                  <c:v>54451.857142857145</c:v>
                </c:pt>
                <c:pt idx="52">
                  <c:v>52057.142857142855</c:v>
                </c:pt>
                <c:pt idx="53">
                  <c:v>49692.285714285717</c:v>
                </c:pt>
                <c:pt idx="54">
                  <c:v>47371.428571428572</c:v>
                </c:pt>
                <c:pt idx="55">
                  <c:v>45158.571428571428</c:v>
                </c:pt>
                <c:pt idx="56">
                  <c:v>42951</c:v>
                </c:pt>
                <c:pt idx="57">
                  <c:v>40845.428571428572</c:v>
                </c:pt>
                <c:pt idx="58">
                  <c:v>38857.428571428572</c:v>
                </c:pt>
                <c:pt idx="59">
                  <c:v>36910.142857142855</c:v>
                </c:pt>
                <c:pt idx="60">
                  <c:v>34971.142857142855</c:v>
                </c:pt>
                <c:pt idx="61">
                  <c:v>33144.714285714283</c:v>
                </c:pt>
                <c:pt idx="62">
                  <c:v>31556.285714285714</c:v>
                </c:pt>
                <c:pt idx="63">
                  <c:v>30092.857142857141</c:v>
                </c:pt>
                <c:pt idx="64">
                  <c:v>28696.285714285714</c:v>
                </c:pt>
                <c:pt idx="65">
                  <c:v>27414.857142857141</c:v>
                </c:pt>
                <c:pt idx="66">
                  <c:v>26238.428571428572</c:v>
                </c:pt>
                <c:pt idx="67">
                  <c:v>25219.857142857141</c:v>
                </c:pt>
                <c:pt idx="68">
                  <c:v>24342.857142857141</c:v>
                </c:pt>
                <c:pt idx="69">
                  <c:v>23458.142857142859</c:v>
                </c:pt>
                <c:pt idx="70">
                  <c:v>22655.142857142859</c:v>
                </c:pt>
                <c:pt idx="71">
                  <c:v>21885.428571428572</c:v>
                </c:pt>
                <c:pt idx="72">
                  <c:v>21200.857142857141</c:v>
                </c:pt>
                <c:pt idx="73">
                  <c:v>20568.571428571428</c:v>
                </c:pt>
                <c:pt idx="74">
                  <c:v>19934</c:v>
                </c:pt>
                <c:pt idx="75">
                  <c:v>19332.857142857141</c:v>
                </c:pt>
                <c:pt idx="76">
                  <c:v>18844.285714285714</c:v>
                </c:pt>
                <c:pt idx="77">
                  <c:v>18388.714285714286</c:v>
                </c:pt>
                <c:pt idx="78">
                  <c:v>18139.857142857141</c:v>
                </c:pt>
                <c:pt idx="79">
                  <c:v>17704.428571428572</c:v>
                </c:pt>
                <c:pt idx="80">
                  <c:v>17385.142857142859</c:v>
                </c:pt>
                <c:pt idx="81">
                  <c:v>17208</c:v>
                </c:pt>
                <c:pt idx="82">
                  <c:v>17066.142857142859</c:v>
                </c:pt>
                <c:pt idx="83">
                  <c:v>16910.714285714286</c:v>
                </c:pt>
                <c:pt idx="84">
                  <c:v>16878.285714285714</c:v>
                </c:pt>
                <c:pt idx="85">
                  <c:v>16712</c:v>
                </c:pt>
                <c:pt idx="86">
                  <c:v>16756.714285714286</c:v>
                </c:pt>
                <c:pt idx="87">
                  <c:v>16708.285714285714</c:v>
                </c:pt>
                <c:pt idx="88">
                  <c:v>16718.714285714286</c:v>
                </c:pt>
                <c:pt idx="89">
                  <c:v>16762.285714285714</c:v>
                </c:pt>
                <c:pt idx="90">
                  <c:v>16696.714285714286</c:v>
                </c:pt>
                <c:pt idx="91">
                  <c:v>16724.428571428572</c:v>
                </c:pt>
                <c:pt idx="92">
                  <c:v>16828.142857142859</c:v>
                </c:pt>
                <c:pt idx="93">
                  <c:v>16941.428571428572</c:v>
                </c:pt>
                <c:pt idx="94">
                  <c:v>17162.285714285714</c:v>
                </c:pt>
                <c:pt idx="95">
                  <c:v>17372.571428571428</c:v>
                </c:pt>
                <c:pt idx="96">
                  <c:v>17629.857142857141</c:v>
                </c:pt>
                <c:pt idx="97">
                  <c:v>18024.142857142859</c:v>
                </c:pt>
                <c:pt idx="98">
                  <c:v>18274.142857142859</c:v>
                </c:pt>
                <c:pt idx="99">
                  <c:v>18502.857142857141</c:v>
                </c:pt>
                <c:pt idx="100">
                  <c:v>18816</c:v>
                </c:pt>
                <c:pt idx="101">
                  <c:v>19150.428571428572</c:v>
                </c:pt>
                <c:pt idx="102">
                  <c:v>19471.571428571428</c:v>
                </c:pt>
                <c:pt idx="103">
                  <c:v>19765.571428571428</c:v>
                </c:pt>
                <c:pt idx="104">
                  <c:v>20114</c:v>
                </c:pt>
                <c:pt idx="105">
                  <c:v>20481.142857142859</c:v>
                </c:pt>
                <c:pt idx="106">
                  <c:v>20910.714285714286</c:v>
                </c:pt>
                <c:pt idx="107">
                  <c:v>21390.142857142859</c:v>
                </c:pt>
                <c:pt idx="108">
                  <c:v>21849.428571428572</c:v>
                </c:pt>
                <c:pt idx="109">
                  <c:v>22296.285714285714</c:v>
                </c:pt>
                <c:pt idx="110">
                  <c:v>22697.285714285714</c:v>
                </c:pt>
                <c:pt idx="111">
                  <c:v>23095.428571428572</c:v>
                </c:pt>
                <c:pt idx="112">
                  <c:v>23557.571428571428</c:v>
                </c:pt>
                <c:pt idx="113">
                  <c:v>24040.428571428572</c:v>
                </c:pt>
                <c:pt idx="114">
                  <c:v>24487.142857142859</c:v>
                </c:pt>
                <c:pt idx="115">
                  <c:v>24935.142857142859</c:v>
                </c:pt>
                <c:pt idx="116">
                  <c:v>25444.428571428572</c:v>
                </c:pt>
                <c:pt idx="117">
                  <c:v>25993.285714285714</c:v>
                </c:pt>
                <c:pt idx="118">
                  <c:v>26482.428571428572</c:v>
                </c:pt>
                <c:pt idx="119">
                  <c:v>26952.714285714286</c:v>
                </c:pt>
                <c:pt idx="120">
                  <c:v>27413.714285714286</c:v>
                </c:pt>
                <c:pt idx="121">
                  <c:v>27843.285714285714</c:v>
                </c:pt>
                <c:pt idx="122">
                  <c:v>28386.142857142859</c:v>
                </c:pt>
                <c:pt idx="123">
                  <c:v>28842.285714285714</c:v>
                </c:pt>
                <c:pt idx="124">
                  <c:v>29350.714285714286</c:v>
                </c:pt>
                <c:pt idx="125">
                  <c:v>29919.571428571428</c:v>
                </c:pt>
                <c:pt idx="126">
                  <c:v>30446</c:v>
                </c:pt>
                <c:pt idx="127">
                  <c:v>30514</c:v>
                </c:pt>
                <c:pt idx="128">
                  <c:v>31032.571428571428</c:v>
                </c:pt>
                <c:pt idx="129">
                  <c:v>31629</c:v>
                </c:pt>
                <c:pt idx="130">
                  <c:v>32286.714285714286</c:v>
                </c:pt>
                <c:pt idx="131">
                  <c:v>32939</c:v>
                </c:pt>
                <c:pt idx="132">
                  <c:v>33552.285714285717</c:v>
                </c:pt>
                <c:pt idx="133">
                  <c:v>34214</c:v>
                </c:pt>
                <c:pt idx="134">
                  <c:v>35399.571428571428</c:v>
                </c:pt>
                <c:pt idx="135">
                  <c:v>36179.857142857145</c:v>
                </c:pt>
                <c:pt idx="136">
                  <c:v>36831</c:v>
                </c:pt>
                <c:pt idx="137">
                  <c:v>37442.142857142855</c:v>
                </c:pt>
                <c:pt idx="138">
                  <c:v>38070.571428571428</c:v>
                </c:pt>
                <c:pt idx="139">
                  <c:v>38365.857142857145</c:v>
                </c:pt>
                <c:pt idx="140">
                  <c:v>38732.428571428572</c:v>
                </c:pt>
                <c:pt idx="141">
                  <c:v>39219.428571428572</c:v>
                </c:pt>
                <c:pt idx="142">
                  <c:v>39715.142857142855</c:v>
                </c:pt>
                <c:pt idx="143">
                  <c:v>40235</c:v>
                </c:pt>
                <c:pt idx="144">
                  <c:v>40792.857142857145</c:v>
                </c:pt>
                <c:pt idx="145">
                  <c:v>41309.714285714283</c:v>
                </c:pt>
                <c:pt idx="146">
                  <c:v>42071.857142857145</c:v>
                </c:pt>
                <c:pt idx="147">
                  <c:v>42712.714285714283</c:v>
                </c:pt>
                <c:pt idx="148">
                  <c:v>43227</c:v>
                </c:pt>
                <c:pt idx="149">
                  <c:v>43707.571428571428</c:v>
                </c:pt>
                <c:pt idx="150">
                  <c:v>44129.571428571428</c:v>
                </c:pt>
                <c:pt idx="151">
                  <c:v>44577.857142857145</c:v>
                </c:pt>
                <c:pt idx="152">
                  <c:v>45011.142857142855</c:v>
                </c:pt>
                <c:pt idx="153">
                  <c:v>45402.857142857145</c:v>
                </c:pt>
                <c:pt idx="154">
                  <c:v>45674.285714285717</c:v>
                </c:pt>
                <c:pt idx="155">
                  <c:v>45846.285714285717</c:v>
                </c:pt>
                <c:pt idx="156">
                  <c:v>45883.714285714283</c:v>
                </c:pt>
                <c:pt idx="157">
                  <c:v>45908.142857142855</c:v>
                </c:pt>
                <c:pt idx="158">
                  <c:v>45801.142857142855</c:v>
                </c:pt>
                <c:pt idx="159">
                  <c:v>45644.142857142855</c:v>
                </c:pt>
                <c:pt idx="160">
                  <c:v>45484.285714285717</c:v>
                </c:pt>
                <c:pt idx="161">
                  <c:v>45250.285714285717</c:v>
                </c:pt>
                <c:pt idx="162">
                  <c:v>45034</c:v>
                </c:pt>
                <c:pt idx="163">
                  <c:v>44864.285714285717</c:v>
                </c:pt>
                <c:pt idx="164">
                  <c:v>44593.571428571428</c:v>
                </c:pt>
                <c:pt idx="165">
                  <c:v>44304.714285714283</c:v>
                </c:pt>
                <c:pt idx="166">
                  <c:v>43881.857142857145</c:v>
                </c:pt>
                <c:pt idx="167">
                  <c:v>43460</c:v>
                </c:pt>
                <c:pt idx="168">
                  <c:v>43097.285714285717</c:v>
                </c:pt>
                <c:pt idx="169">
                  <c:v>42667.857142857145</c:v>
                </c:pt>
                <c:pt idx="170">
                  <c:v>42266.571428571428</c:v>
                </c:pt>
                <c:pt idx="171">
                  <c:v>41897</c:v>
                </c:pt>
                <c:pt idx="172">
                  <c:v>41541.142857142855</c:v>
                </c:pt>
                <c:pt idx="173">
                  <c:v>41308.428571428572</c:v>
                </c:pt>
                <c:pt idx="174">
                  <c:v>41090.571428571428</c:v>
                </c:pt>
                <c:pt idx="175">
                  <c:v>40947.428571428572</c:v>
                </c:pt>
                <c:pt idx="176">
                  <c:v>40861.714285714283</c:v>
                </c:pt>
                <c:pt idx="177">
                  <c:v>40715.428571428572</c:v>
                </c:pt>
                <c:pt idx="178">
                  <c:v>40571.857142857145</c:v>
                </c:pt>
                <c:pt idx="179">
                  <c:v>40369.857142857145</c:v>
                </c:pt>
                <c:pt idx="180">
                  <c:v>40168.142857142855</c:v>
                </c:pt>
                <c:pt idx="181">
                  <c:v>40047.142857142855</c:v>
                </c:pt>
                <c:pt idx="182">
                  <c:v>39802.142857142855</c:v>
                </c:pt>
                <c:pt idx="183">
                  <c:v>39754.428571428572</c:v>
                </c:pt>
                <c:pt idx="184">
                  <c:v>39767.285714285717</c:v>
                </c:pt>
                <c:pt idx="185">
                  <c:v>39835</c:v>
                </c:pt>
                <c:pt idx="186">
                  <c:v>40007.714285714283</c:v>
                </c:pt>
                <c:pt idx="187">
                  <c:v>40194</c:v>
                </c:pt>
                <c:pt idx="188">
                  <c:v>40415.714285714283</c:v>
                </c:pt>
                <c:pt idx="189">
                  <c:v>40880.714285714283</c:v>
                </c:pt>
                <c:pt idx="190">
                  <c:v>41100</c:v>
                </c:pt>
                <c:pt idx="191">
                  <c:v>41397.142857142855</c:v>
                </c:pt>
                <c:pt idx="192">
                  <c:v>41716.428571428572</c:v>
                </c:pt>
                <c:pt idx="193">
                  <c:v>42055.285714285717</c:v>
                </c:pt>
                <c:pt idx="194">
                  <c:v>42493.714285714283</c:v>
                </c:pt>
                <c:pt idx="195">
                  <c:v>42995.142857142855</c:v>
                </c:pt>
                <c:pt idx="196">
                  <c:v>43498.857142857145</c:v>
                </c:pt>
                <c:pt idx="197">
                  <c:v>44126.142857142855</c:v>
                </c:pt>
                <c:pt idx="198">
                  <c:v>44653.571428571428</c:v>
                </c:pt>
                <c:pt idx="199">
                  <c:v>45457.428571428572</c:v>
                </c:pt>
                <c:pt idx="200">
                  <c:v>46297.142857142855</c:v>
                </c:pt>
                <c:pt idx="201">
                  <c:v>47151.714285714283</c:v>
                </c:pt>
                <c:pt idx="202">
                  <c:v>48211.571428571428</c:v>
                </c:pt>
                <c:pt idx="203">
                  <c:v>49285.142857142855</c:v>
                </c:pt>
                <c:pt idx="204">
                  <c:v>50443.285714285717</c:v>
                </c:pt>
                <c:pt idx="205">
                  <c:v>51888.285714285717</c:v>
                </c:pt>
                <c:pt idx="206">
                  <c:v>53263.428571428572</c:v>
                </c:pt>
                <c:pt idx="207">
                  <c:v>54693.428571428572</c:v>
                </c:pt>
                <c:pt idx="208">
                  <c:v>56160.857142857145</c:v>
                </c:pt>
                <c:pt idx="209">
                  <c:v>57474.857142857145</c:v>
                </c:pt>
                <c:pt idx="210">
                  <c:v>58789.714285714283</c:v>
                </c:pt>
                <c:pt idx="211">
                  <c:v>60153.285714285717</c:v>
                </c:pt>
                <c:pt idx="212">
                  <c:v>61491.571428571428</c:v>
                </c:pt>
                <c:pt idx="213">
                  <c:v>63107.571428571428</c:v>
                </c:pt>
                <c:pt idx="214">
                  <c:v>64384.285714285717</c:v>
                </c:pt>
                <c:pt idx="215">
                  <c:v>65619.28571428571</c:v>
                </c:pt>
                <c:pt idx="216">
                  <c:v>66991.857142857145</c:v>
                </c:pt>
                <c:pt idx="217">
                  <c:v>68499.142857142855</c:v>
                </c:pt>
                <c:pt idx="218">
                  <c:v>68948.571428571435</c:v>
                </c:pt>
                <c:pt idx="219">
                  <c:v>70657.571428571435</c:v>
                </c:pt>
                <c:pt idx="220">
                  <c:v>72229.71428571429</c:v>
                </c:pt>
                <c:pt idx="221">
                  <c:v>74383.71428571429</c:v>
                </c:pt>
                <c:pt idx="222">
                  <c:v>76524.28571428571</c:v>
                </c:pt>
                <c:pt idx="223">
                  <c:v>78724.857142857145</c:v>
                </c:pt>
                <c:pt idx="224">
                  <c:v>80862.71428571429</c:v>
                </c:pt>
                <c:pt idx="225">
                  <c:v>84202.71428571429</c:v>
                </c:pt>
                <c:pt idx="226">
                  <c:v>86381.428571428565</c:v>
                </c:pt>
                <c:pt idx="227">
                  <c:v>88505.142857142855</c:v>
                </c:pt>
                <c:pt idx="228">
                  <c:v>90459.428571428565</c:v>
                </c:pt>
                <c:pt idx="229">
                  <c:v>92474.857142857145</c:v>
                </c:pt>
                <c:pt idx="230">
                  <c:v>94420.142857142855</c:v>
                </c:pt>
                <c:pt idx="231">
                  <c:v>96374.428571428565</c:v>
                </c:pt>
                <c:pt idx="232">
                  <c:v>98363.857142857145</c:v>
                </c:pt>
                <c:pt idx="233">
                  <c:v>100508.85714285714</c:v>
                </c:pt>
                <c:pt idx="234">
                  <c:v>102718.28571428571</c:v>
                </c:pt>
                <c:pt idx="235">
                  <c:v>104979</c:v>
                </c:pt>
                <c:pt idx="236">
                  <c:v>107291.42857142857</c:v>
                </c:pt>
                <c:pt idx="237">
                  <c:v>109627.57142857143</c:v>
                </c:pt>
                <c:pt idx="238">
                  <c:v>111902.14285714286</c:v>
                </c:pt>
                <c:pt idx="239">
                  <c:v>114256.85714285714</c:v>
                </c:pt>
                <c:pt idx="240">
                  <c:v>116390.14285714286</c:v>
                </c:pt>
                <c:pt idx="241">
                  <c:v>118555.42857142857</c:v>
                </c:pt>
                <c:pt idx="242">
                  <c:v>120698.14285714286</c:v>
                </c:pt>
                <c:pt idx="243">
                  <c:v>122799.57142857143</c:v>
                </c:pt>
                <c:pt idx="244">
                  <c:v>124764.14285714286</c:v>
                </c:pt>
                <c:pt idx="245">
                  <c:v>126667.57142857143</c:v>
                </c:pt>
                <c:pt idx="246">
                  <c:v>128382.57142857143</c:v>
                </c:pt>
                <c:pt idx="247">
                  <c:v>130698.14285714286</c:v>
                </c:pt>
                <c:pt idx="248">
                  <c:v>132055.71428571429</c:v>
                </c:pt>
                <c:pt idx="249">
                  <c:v>133167.71428571429</c:v>
                </c:pt>
                <c:pt idx="250">
                  <c:v>133958.14285714287</c:v>
                </c:pt>
                <c:pt idx="251">
                  <c:v>134890.14285714287</c:v>
                </c:pt>
                <c:pt idx="252">
                  <c:v>135698.57142857142</c:v>
                </c:pt>
                <c:pt idx="253">
                  <c:v>136308.85714285713</c:v>
                </c:pt>
                <c:pt idx="254">
                  <c:v>136223.42857142858</c:v>
                </c:pt>
                <c:pt idx="255">
                  <c:v>136764.85714285713</c:v>
                </c:pt>
                <c:pt idx="256">
                  <c:v>137180.71428571429</c:v>
                </c:pt>
                <c:pt idx="257">
                  <c:v>137514.57142857142</c:v>
                </c:pt>
                <c:pt idx="258">
                  <c:v>137336.85714285713</c:v>
                </c:pt>
                <c:pt idx="259">
                  <c:v>136693.85714285713</c:v>
                </c:pt>
                <c:pt idx="260">
                  <c:v>135655.14285714287</c:v>
                </c:pt>
                <c:pt idx="261">
                  <c:v>134728.71428571429</c:v>
                </c:pt>
                <c:pt idx="262">
                  <c:v>133791.71428571429</c:v>
                </c:pt>
                <c:pt idx="263">
                  <c:v>132803</c:v>
                </c:pt>
                <c:pt idx="264">
                  <c:v>131835.57142857142</c:v>
                </c:pt>
                <c:pt idx="265">
                  <c:v>129172.14285714286</c:v>
                </c:pt>
                <c:pt idx="266">
                  <c:v>128096.42857142857</c:v>
                </c:pt>
                <c:pt idx="267">
                  <c:v>126907.42857142857</c:v>
                </c:pt>
                <c:pt idx="268">
                  <c:v>125949.42857142857</c:v>
                </c:pt>
                <c:pt idx="269">
                  <c:v>125169.85714285714</c:v>
                </c:pt>
                <c:pt idx="270">
                  <c:v>124544.28571428571</c:v>
                </c:pt>
                <c:pt idx="271">
                  <c:v>123599.71428571429</c:v>
                </c:pt>
                <c:pt idx="272">
                  <c:v>124396.85714285714</c:v>
                </c:pt>
                <c:pt idx="273">
                  <c:v>123897.71428571429</c:v>
                </c:pt>
                <c:pt idx="274">
                  <c:v>123863</c:v>
                </c:pt>
                <c:pt idx="275">
                  <c:v>123542.14285714286</c:v>
                </c:pt>
                <c:pt idx="276">
                  <c:v>122783.85714285714</c:v>
                </c:pt>
                <c:pt idx="277">
                  <c:v>121616.28571428571</c:v>
                </c:pt>
                <c:pt idx="278">
                  <c:v>120993.71428571429</c:v>
                </c:pt>
                <c:pt idx="279">
                  <c:v>120413.85714285714</c:v>
                </c:pt>
                <c:pt idx="280">
                  <c:v>119713.14285714286</c:v>
                </c:pt>
                <c:pt idx="281">
                  <c:v>118930.14285714286</c:v>
                </c:pt>
                <c:pt idx="282">
                  <c:v>117859.57142857143</c:v>
                </c:pt>
                <c:pt idx="283">
                  <c:v>116771</c:v>
                </c:pt>
                <c:pt idx="284">
                  <c:v>115809.85714285714</c:v>
                </c:pt>
                <c:pt idx="285">
                  <c:v>114577</c:v>
                </c:pt>
                <c:pt idx="286">
                  <c:v>113280.14285714286</c:v>
                </c:pt>
                <c:pt idx="287">
                  <c:v>112119.71428571429</c:v>
                </c:pt>
                <c:pt idx="288">
                  <c:v>111001</c:v>
                </c:pt>
                <c:pt idx="289">
                  <c:v>109913.14285714286</c:v>
                </c:pt>
                <c:pt idx="290">
                  <c:v>109015.28571428571</c:v>
                </c:pt>
                <c:pt idx="291">
                  <c:v>108231</c:v>
                </c:pt>
                <c:pt idx="292">
                  <c:v>107411.85714285714</c:v>
                </c:pt>
                <c:pt idx="293">
                  <c:v>106519.57142857143</c:v>
                </c:pt>
                <c:pt idx="294">
                  <c:v>105481.42857142857</c:v>
                </c:pt>
                <c:pt idx="295">
                  <c:v>103887</c:v>
                </c:pt>
                <c:pt idx="296">
                  <c:v>100958.14285714286</c:v>
                </c:pt>
                <c:pt idx="297">
                  <c:v>99435.857142857145</c:v>
                </c:pt>
                <c:pt idx="298">
                  <c:v>97760</c:v>
                </c:pt>
                <c:pt idx="299">
                  <c:v>96271.428571428565</c:v>
                </c:pt>
                <c:pt idx="300">
                  <c:v>94852.571428571435</c:v>
                </c:pt>
                <c:pt idx="301">
                  <c:v>93525.571428571435</c:v>
                </c:pt>
                <c:pt idx="302">
                  <c:v>92601.28571428571</c:v>
                </c:pt>
                <c:pt idx="303">
                  <c:v>92831.571428571435</c:v>
                </c:pt>
                <c:pt idx="304">
                  <c:v>91481.571428571435</c:v>
                </c:pt>
                <c:pt idx="305">
                  <c:v>90154.142857142855</c:v>
                </c:pt>
                <c:pt idx="306">
                  <c:v>88643.428571428565</c:v>
                </c:pt>
                <c:pt idx="307">
                  <c:v>86846.857142857145</c:v>
                </c:pt>
                <c:pt idx="308">
                  <c:v>85004.28571428571</c:v>
                </c:pt>
                <c:pt idx="309">
                  <c:v>83091.857142857145</c:v>
                </c:pt>
                <c:pt idx="310">
                  <c:v>81252.571428571435</c:v>
                </c:pt>
                <c:pt idx="311">
                  <c:v>79306.142857142855</c:v>
                </c:pt>
                <c:pt idx="312">
                  <c:v>77344.428571428565</c:v>
                </c:pt>
                <c:pt idx="313">
                  <c:v>74747.28571428571</c:v>
                </c:pt>
                <c:pt idx="314">
                  <c:v>72730.428571428565</c:v>
                </c:pt>
                <c:pt idx="315">
                  <c:v>70802.428571428565</c:v>
                </c:pt>
                <c:pt idx="316">
                  <c:v>68807.28571428571</c:v>
                </c:pt>
                <c:pt idx="317">
                  <c:v>66733.71428571429</c:v>
                </c:pt>
                <c:pt idx="318">
                  <c:v>64733.285714285717</c:v>
                </c:pt>
                <c:pt idx="319">
                  <c:v>62727.857142857145</c:v>
                </c:pt>
                <c:pt idx="320">
                  <c:v>61368</c:v>
                </c:pt>
                <c:pt idx="321">
                  <c:v>59373.285714285717</c:v>
                </c:pt>
                <c:pt idx="322">
                  <c:v>57880.714285714283</c:v>
                </c:pt>
                <c:pt idx="323">
                  <c:v>56582.571428571428</c:v>
                </c:pt>
                <c:pt idx="324">
                  <c:v>55314.857142857145</c:v>
                </c:pt>
                <c:pt idx="325">
                  <c:v>54193.285714285717</c:v>
                </c:pt>
                <c:pt idx="326">
                  <c:v>53211.857142857145</c:v>
                </c:pt>
                <c:pt idx="327">
                  <c:v>52320.857142857145</c:v>
                </c:pt>
                <c:pt idx="328">
                  <c:v>51783.428571428572</c:v>
                </c:pt>
                <c:pt idx="329">
                  <c:v>50907.857142857145</c:v>
                </c:pt>
                <c:pt idx="330">
                  <c:v>49988.714285714283</c:v>
                </c:pt>
                <c:pt idx="331">
                  <c:v>49006.142857142855</c:v>
                </c:pt>
                <c:pt idx="332">
                  <c:v>48209.714285714283</c:v>
                </c:pt>
                <c:pt idx="333">
                  <c:v>47524.571428571428</c:v>
                </c:pt>
                <c:pt idx="334">
                  <c:v>46896.714285714283</c:v>
                </c:pt>
                <c:pt idx="335">
                  <c:v>46184.857142857145</c:v>
                </c:pt>
                <c:pt idx="336">
                  <c:v>45831.285714285717</c:v>
                </c:pt>
                <c:pt idx="337">
                  <c:v>45353.714285714283</c:v>
                </c:pt>
                <c:pt idx="338">
                  <c:v>45036.857142857145</c:v>
                </c:pt>
                <c:pt idx="339">
                  <c:v>44516.285714285717</c:v>
                </c:pt>
                <c:pt idx="340">
                  <c:v>44132</c:v>
                </c:pt>
                <c:pt idx="341">
                  <c:v>43779.857142857145</c:v>
                </c:pt>
                <c:pt idx="342">
                  <c:v>43525.428571428572</c:v>
                </c:pt>
                <c:pt idx="343">
                  <c:v>42961.714285714283</c:v>
                </c:pt>
                <c:pt idx="344">
                  <c:v>42601.857142857145</c:v>
                </c:pt>
                <c:pt idx="345">
                  <c:v>42369.285714285717</c:v>
                </c:pt>
                <c:pt idx="346">
                  <c:v>42073.428571428572</c:v>
                </c:pt>
                <c:pt idx="347">
                  <c:v>41677.285714285717</c:v>
                </c:pt>
                <c:pt idx="348">
                  <c:v>41171.857142857145</c:v>
                </c:pt>
                <c:pt idx="349">
                  <c:v>40672</c:v>
                </c:pt>
                <c:pt idx="350">
                  <c:v>40096.142857142855</c:v>
                </c:pt>
                <c:pt idx="351">
                  <c:v>39504.857142857145</c:v>
                </c:pt>
                <c:pt idx="352">
                  <c:v>38841.714285714283</c:v>
                </c:pt>
                <c:pt idx="353">
                  <c:v>38310.714285714283</c:v>
                </c:pt>
                <c:pt idx="354">
                  <c:v>37905.857142857145</c:v>
                </c:pt>
                <c:pt idx="355">
                  <c:v>37600.714285714283</c:v>
                </c:pt>
                <c:pt idx="356">
                  <c:v>37266.428571428572</c:v>
                </c:pt>
                <c:pt idx="357">
                  <c:v>37075.571428571428</c:v>
                </c:pt>
                <c:pt idx="358">
                  <c:v>36924.428571428572</c:v>
                </c:pt>
                <c:pt idx="359">
                  <c:v>36841</c:v>
                </c:pt>
                <c:pt idx="360">
                  <c:v>36702.285714285717</c:v>
                </c:pt>
                <c:pt idx="361">
                  <c:v>36594.142857142855</c:v>
                </c:pt>
                <c:pt idx="362">
                  <c:v>36470</c:v>
                </c:pt>
                <c:pt idx="363">
                  <c:v>36440.857142857145</c:v>
                </c:pt>
                <c:pt idx="364">
                  <c:v>36420</c:v>
                </c:pt>
                <c:pt idx="365">
                  <c:v>36403.142857142855</c:v>
                </c:pt>
                <c:pt idx="366">
                  <c:v>36356.857142857145</c:v>
                </c:pt>
                <c:pt idx="367">
                  <c:v>36523</c:v>
                </c:pt>
                <c:pt idx="368">
                  <c:v>36717.714285714283</c:v>
                </c:pt>
                <c:pt idx="369">
                  <c:v>37020</c:v>
                </c:pt>
                <c:pt idx="370">
                  <c:v>37368.571428571428</c:v>
                </c:pt>
                <c:pt idx="371">
                  <c:v>37720.857142857145</c:v>
                </c:pt>
                <c:pt idx="372">
                  <c:v>37990.571428571428</c:v>
                </c:pt>
                <c:pt idx="373">
                  <c:v>38478.857142857145</c:v>
                </c:pt>
                <c:pt idx="374">
                  <c:v>38898.428571428572</c:v>
                </c:pt>
                <c:pt idx="375">
                  <c:v>39123.142857142855</c:v>
                </c:pt>
                <c:pt idx="376">
                  <c:v>39059.285714285717</c:v>
                </c:pt>
                <c:pt idx="377">
                  <c:v>39279.857142857145</c:v>
                </c:pt>
                <c:pt idx="378">
                  <c:v>39562.857142857145</c:v>
                </c:pt>
                <c:pt idx="379">
                  <c:v>40033.285714285717</c:v>
                </c:pt>
                <c:pt idx="380">
                  <c:v>40349.428571428572</c:v>
                </c:pt>
                <c:pt idx="381">
                  <c:v>40667.571428571428</c:v>
                </c:pt>
                <c:pt idx="382">
                  <c:v>41156.285714285717</c:v>
                </c:pt>
                <c:pt idx="383">
                  <c:v>41924</c:v>
                </c:pt>
                <c:pt idx="384">
                  <c:v>42441.285714285717</c:v>
                </c:pt>
                <c:pt idx="385">
                  <c:v>42872.714285714283</c:v>
                </c:pt>
                <c:pt idx="386">
                  <c:v>43289.571428571428</c:v>
                </c:pt>
                <c:pt idx="387">
                  <c:v>43861</c:v>
                </c:pt>
                <c:pt idx="388">
                  <c:v>44261</c:v>
                </c:pt>
                <c:pt idx="389">
                  <c:v>44947.285714285717</c:v>
                </c:pt>
                <c:pt idx="390">
                  <c:v>45679.142857142855</c:v>
                </c:pt>
                <c:pt idx="391">
                  <c:v>46407.285714285717</c:v>
                </c:pt>
                <c:pt idx="392">
                  <c:v>47135.571428571428</c:v>
                </c:pt>
                <c:pt idx="393">
                  <c:v>47776.142857142855</c:v>
                </c:pt>
                <c:pt idx="394">
                  <c:v>48419.857142857145</c:v>
                </c:pt>
                <c:pt idx="395">
                  <c:v>49258.142857142855</c:v>
                </c:pt>
                <c:pt idx="396">
                  <c:v>49635.857142857145</c:v>
                </c:pt>
                <c:pt idx="397">
                  <c:v>50384.857142857145</c:v>
                </c:pt>
                <c:pt idx="398">
                  <c:v>51174.714285714283</c:v>
                </c:pt>
                <c:pt idx="399">
                  <c:v>51935.571428571428</c:v>
                </c:pt>
                <c:pt idx="400">
                  <c:v>52841.571428571428</c:v>
                </c:pt>
                <c:pt idx="401">
                  <c:v>53889.142857142855</c:v>
                </c:pt>
                <c:pt idx="402">
                  <c:v>54901</c:v>
                </c:pt>
                <c:pt idx="403">
                  <c:v>56087.714285714283</c:v>
                </c:pt>
                <c:pt idx="404">
                  <c:v>56862.285714285717</c:v>
                </c:pt>
                <c:pt idx="405">
                  <c:v>57514</c:v>
                </c:pt>
                <c:pt idx="406">
                  <c:v>58241.428571428572</c:v>
                </c:pt>
                <c:pt idx="407">
                  <c:v>59097.857142857145</c:v>
                </c:pt>
                <c:pt idx="408">
                  <c:v>59589.428571428572</c:v>
                </c:pt>
                <c:pt idx="409">
                  <c:v>60169.142857142855</c:v>
                </c:pt>
                <c:pt idx="410">
                  <c:v>60805.714285714283</c:v>
                </c:pt>
                <c:pt idx="411">
                  <c:v>61516.857142857145</c:v>
                </c:pt>
                <c:pt idx="412">
                  <c:v>63015.142857142855</c:v>
                </c:pt>
                <c:pt idx="413">
                  <c:v>64496.857142857145</c:v>
                </c:pt>
                <c:pt idx="414">
                  <c:v>65142.142857142855</c:v>
                </c:pt>
                <c:pt idx="415">
                  <c:v>65894.571428571435</c:v>
                </c:pt>
                <c:pt idx="416">
                  <c:v>66366.428571428565</c:v>
                </c:pt>
                <c:pt idx="417">
                  <c:v>67181</c:v>
                </c:pt>
                <c:pt idx="418">
                  <c:v>67561.71428571429</c:v>
                </c:pt>
                <c:pt idx="419">
                  <c:v>66546.857142857145</c:v>
                </c:pt>
                <c:pt idx="420">
                  <c:v>66965</c:v>
                </c:pt>
                <c:pt idx="421">
                  <c:v>67273.571428571435</c:v>
                </c:pt>
                <c:pt idx="422">
                  <c:v>67654.857142857145</c:v>
                </c:pt>
                <c:pt idx="423">
                  <c:v>68628</c:v>
                </c:pt>
                <c:pt idx="424">
                  <c:v>69303.28571428571</c:v>
                </c:pt>
                <c:pt idx="425">
                  <c:v>69990.71428571429</c:v>
                </c:pt>
                <c:pt idx="426">
                  <c:v>71471</c:v>
                </c:pt>
                <c:pt idx="427">
                  <c:v>71496.71428571429</c:v>
                </c:pt>
                <c:pt idx="428">
                  <c:v>72389.428571428565</c:v>
                </c:pt>
                <c:pt idx="429">
                  <c:v>73065.428571428565</c:v>
                </c:pt>
                <c:pt idx="430">
                  <c:v>73159.857142857145</c:v>
                </c:pt>
                <c:pt idx="431">
                  <c:v>71936.142857142855</c:v>
                </c:pt>
                <c:pt idx="432">
                  <c:v>70695.571428571435</c:v>
                </c:pt>
                <c:pt idx="433">
                  <c:v>69259</c:v>
                </c:pt>
                <c:pt idx="434">
                  <c:v>67599.857142857145</c:v>
                </c:pt>
                <c:pt idx="435">
                  <c:v>66318.71428571429</c:v>
                </c:pt>
                <c:pt idx="436">
                  <c:v>65133.428571428572</c:v>
                </c:pt>
                <c:pt idx="437">
                  <c:v>63879.714285714283</c:v>
                </c:pt>
                <c:pt idx="438">
                  <c:v>63725.857142857145</c:v>
                </c:pt>
                <c:pt idx="439">
                  <c:v>64075.857142857145</c:v>
                </c:pt>
                <c:pt idx="440">
                  <c:v>62938.571428571428</c:v>
                </c:pt>
                <c:pt idx="441">
                  <c:v>61854.714285714283</c:v>
                </c:pt>
                <c:pt idx="442">
                  <c:v>60396.142857142855</c:v>
                </c:pt>
                <c:pt idx="443">
                  <c:v>58616.857142857145</c:v>
                </c:pt>
                <c:pt idx="444">
                  <c:v>56438.571428571428</c:v>
                </c:pt>
                <c:pt idx="445">
                  <c:v>54250.857142857145</c:v>
                </c:pt>
                <c:pt idx="446">
                  <c:v>51474.142857142855</c:v>
                </c:pt>
                <c:pt idx="447">
                  <c:v>50159.571428571428</c:v>
                </c:pt>
                <c:pt idx="448">
                  <c:v>48814.857142857145</c:v>
                </c:pt>
                <c:pt idx="449">
                  <c:v>47256</c:v>
                </c:pt>
                <c:pt idx="450">
                  <c:v>45892.714285714283</c:v>
                </c:pt>
                <c:pt idx="451">
                  <c:v>44953.428571428572</c:v>
                </c:pt>
                <c:pt idx="452">
                  <c:v>43879.142857142855</c:v>
                </c:pt>
                <c:pt idx="453">
                  <c:v>43139.714285714283</c:v>
                </c:pt>
                <c:pt idx="454">
                  <c:v>42493.285714285717</c:v>
                </c:pt>
                <c:pt idx="455">
                  <c:v>41793.571428571428</c:v>
                </c:pt>
                <c:pt idx="456">
                  <c:v>41784</c:v>
                </c:pt>
                <c:pt idx="457">
                  <c:v>41793.285714285717</c:v>
                </c:pt>
                <c:pt idx="458">
                  <c:v>41815.285714285717</c:v>
                </c:pt>
                <c:pt idx="459">
                  <c:v>42058.285714285717</c:v>
                </c:pt>
                <c:pt idx="460">
                  <c:v>42741.285714285717</c:v>
                </c:pt>
                <c:pt idx="461">
                  <c:v>42339.571428571428</c:v>
                </c:pt>
                <c:pt idx="462">
                  <c:v>42326.428571428572</c:v>
                </c:pt>
                <c:pt idx="463">
                  <c:v>41966.142857142855</c:v>
                </c:pt>
                <c:pt idx="464">
                  <c:v>41765</c:v>
                </c:pt>
                <c:pt idx="465">
                  <c:v>41703.571428571428</c:v>
                </c:pt>
                <c:pt idx="466">
                  <c:v>41569</c:v>
                </c:pt>
                <c:pt idx="467">
                  <c:v>41009.857142857145</c:v>
                </c:pt>
                <c:pt idx="468">
                  <c:v>41497.571428571428</c:v>
                </c:pt>
                <c:pt idx="469">
                  <c:v>41994.714285714283</c:v>
                </c:pt>
                <c:pt idx="470">
                  <c:v>42353.857142857145</c:v>
                </c:pt>
                <c:pt idx="471">
                  <c:v>42534.428571428572</c:v>
                </c:pt>
                <c:pt idx="472">
                  <c:v>42711.285714285717</c:v>
                </c:pt>
                <c:pt idx="473">
                  <c:v>42780.714285714283</c:v>
                </c:pt>
                <c:pt idx="474">
                  <c:v>42902</c:v>
                </c:pt>
                <c:pt idx="475">
                  <c:v>43005.571428571428</c:v>
                </c:pt>
                <c:pt idx="476">
                  <c:v>43088</c:v>
                </c:pt>
                <c:pt idx="477">
                  <c:v>43165.857142857145</c:v>
                </c:pt>
                <c:pt idx="478">
                  <c:v>43662.857142857145</c:v>
                </c:pt>
                <c:pt idx="479">
                  <c:v>44017.714285714283</c:v>
                </c:pt>
                <c:pt idx="480">
                  <c:v>44472.428571428572</c:v>
                </c:pt>
                <c:pt idx="481">
                  <c:v>44792</c:v>
                </c:pt>
                <c:pt idx="482">
                  <c:v>45165.142857142855</c:v>
                </c:pt>
                <c:pt idx="483">
                  <c:v>45540.428571428572</c:v>
                </c:pt>
                <c:pt idx="484">
                  <c:v>45779.857142857145</c:v>
                </c:pt>
                <c:pt idx="485">
                  <c:v>45817.571428571428</c:v>
                </c:pt>
                <c:pt idx="486">
                  <c:v>46172.714285714283</c:v>
                </c:pt>
                <c:pt idx="487">
                  <c:v>46626.142857142855</c:v>
                </c:pt>
                <c:pt idx="488">
                  <c:v>47372.571428571428</c:v>
                </c:pt>
                <c:pt idx="489">
                  <c:v>47986.428571428572</c:v>
                </c:pt>
                <c:pt idx="490">
                  <c:v>49110</c:v>
                </c:pt>
                <c:pt idx="491">
                  <c:v>50518.428571428572</c:v>
                </c:pt>
                <c:pt idx="492">
                  <c:v>51826</c:v>
                </c:pt>
                <c:pt idx="493">
                  <c:v>53150.571428571428</c:v>
                </c:pt>
                <c:pt idx="494">
                  <c:v>54672.571428571428</c:v>
                </c:pt>
                <c:pt idx="495">
                  <c:v>54962.142857142855</c:v>
                </c:pt>
                <c:pt idx="496">
                  <c:v>54256</c:v>
                </c:pt>
                <c:pt idx="497">
                  <c:v>54656.142857142855</c:v>
                </c:pt>
                <c:pt idx="498">
                  <c:v>54161.285714285717</c:v>
                </c:pt>
                <c:pt idx="499">
                  <c:v>53724.714285714283</c:v>
                </c:pt>
                <c:pt idx="500">
                  <c:v>53183.142857142855</c:v>
                </c:pt>
                <c:pt idx="501">
                  <c:v>52686.714285714283</c:v>
                </c:pt>
                <c:pt idx="502">
                  <c:v>53303.571428571428</c:v>
                </c:pt>
                <c:pt idx="503">
                  <c:v>54851.142857142855</c:v>
                </c:pt>
                <c:pt idx="504">
                  <c:v>54749.285714285717</c:v>
                </c:pt>
                <c:pt idx="505">
                  <c:v>55334.571428571428</c:v>
                </c:pt>
                <c:pt idx="506">
                  <c:v>55900.285714285717</c:v>
                </c:pt>
                <c:pt idx="507">
                  <c:v>56557</c:v>
                </c:pt>
                <c:pt idx="508">
                  <c:v>56822.571428571428</c:v>
                </c:pt>
                <c:pt idx="509">
                  <c:v>57121.857142857145</c:v>
                </c:pt>
                <c:pt idx="510">
                  <c:v>57675.571428571428</c:v>
                </c:pt>
                <c:pt idx="511">
                  <c:v>57969.571428571428</c:v>
                </c:pt>
                <c:pt idx="512">
                  <c:v>58174.142857142855</c:v>
                </c:pt>
                <c:pt idx="513">
                  <c:v>57971.142857142855</c:v>
                </c:pt>
                <c:pt idx="514">
                  <c:v>57374.571428571428</c:v>
                </c:pt>
                <c:pt idx="515">
                  <c:v>57259.714285714283</c:v>
                </c:pt>
                <c:pt idx="516">
                  <c:v>56870.714285714283</c:v>
                </c:pt>
                <c:pt idx="517">
                  <c:v>55844.142857142855</c:v>
                </c:pt>
                <c:pt idx="518">
                  <c:v>54969.714285714283</c:v>
                </c:pt>
                <c:pt idx="519">
                  <c:v>54245.571428571428</c:v>
                </c:pt>
                <c:pt idx="520">
                  <c:v>53903.571428571428</c:v>
                </c:pt>
                <c:pt idx="521">
                  <c:v>53661.285714285717</c:v>
                </c:pt>
                <c:pt idx="522">
                  <c:v>52939.714285714283</c:v>
                </c:pt>
                <c:pt idx="523">
                  <c:v>52011.142857142855</c:v>
                </c:pt>
                <c:pt idx="524">
                  <c:v>51109.857142857145</c:v>
                </c:pt>
                <c:pt idx="525">
                  <c:v>50099.142857142855</c:v>
                </c:pt>
                <c:pt idx="526">
                  <c:v>48940</c:v>
                </c:pt>
                <c:pt idx="527">
                  <c:v>47629.142857142855</c:v>
                </c:pt>
                <c:pt idx="528">
                  <c:v>46426.285714285717</c:v>
                </c:pt>
                <c:pt idx="529">
                  <c:v>45065.857142857145</c:v>
                </c:pt>
                <c:pt idx="530">
                  <c:v>44058.714285714283</c:v>
                </c:pt>
                <c:pt idx="531">
                  <c:v>43134.142857142855</c:v>
                </c:pt>
                <c:pt idx="532">
                  <c:v>42310.571428571428</c:v>
                </c:pt>
                <c:pt idx="533">
                  <c:v>41185.142857142855</c:v>
                </c:pt>
                <c:pt idx="534">
                  <c:v>39384.428571428572</c:v>
                </c:pt>
                <c:pt idx="535">
                  <c:v>36938.714285714283</c:v>
                </c:pt>
                <c:pt idx="536">
                  <c:v>33862.857142857145</c:v>
                </c:pt>
                <c:pt idx="537">
                  <c:v>29822.714285714286</c:v>
                </c:pt>
                <c:pt idx="538">
                  <c:v>25337.571428571428</c:v>
                </c:pt>
                <c:pt idx="539">
                  <c:v>20631.285714285714</c:v>
                </c:pt>
                <c:pt idx="540">
                  <c:v>15887.285714285714</c:v>
                </c:pt>
                <c:pt idx="541">
                  <c:v>11700.571428571429</c:v>
                </c:pt>
                <c:pt idx="542">
                  <c:v>8035.4285714285716</c:v>
                </c:pt>
                <c:pt idx="543">
                  <c:v>5234.4285714285716</c:v>
                </c:pt>
                <c:pt idx="544">
                  <c:v>3545.7142857142858</c:v>
                </c:pt>
                <c:pt idx="545">
                  <c:v>2784.4285714285716</c:v>
                </c:pt>
                <c:pt idx="546">
                  <c:v>2189</c:v>
                </c:pt>
                <c:pt idx="547">
                  <c:v>1793</c:v>
                </c:pt>
                <c:pt idx="548">
                  <c:v>1518.4285714285713</c:v>
                </c:pt>
                <c:pt idx="549">
                  <c:v>1323.4285714285713</c:v>
                </c:pt>
                <c:pt idx="550">
                  <c:v>1134.8571428571429</c:v>
                </c:pt>
                <c:pt idx="551">
                  <c:v>973.14285714285711</c:v>
                </c:pt>
                <c:pt idx="552">
                  <c:v>857.85714285714289</c:v>
                </c:pt>
                <c:pt idx="553">
                  <c:v>733.42857142857144</c:v>
                </c:pt>
                <c:pt idx="554">
                  <c:v>621.71428571428567</c:v>
                </c:pt>
                <c:pt idx="555">
                  <c:v>538.71428571428567</c:v>
                </c:pt>
                <c:pt idx="556">
                  <c:v>440.57142857142856</c:v>
                </c:pt>
                <c:pt idx="557">
                  <c:v>361.57142857142856</c:v>
                </c:pt>
                <c:pt idx="558">
                  <c:v>289.57142857142856</c:v>
                </c:pt>
                <c:pt idx="559">
                  <c:v>215.57142857142858</c:v>
                </c:pt>
                <c:pt idx="560">
                  <c:v>160.71428571428572</c:v>
                </c:pt>
                <c:pt idx="561">
                  <c:v>113.57142857142857</c:v>
                </c:pt>
                <c:pt idx="562">
                  <c:v>76.285714285714292</c:v>
                </c:pt>
                <c:pt idx="563">
                  <c:v>50</c:v>
                </c:pt>
                <c:pt idx="564">
                  <c:v>29.142857142857142</c:v>
                </c:pt>
                <c:pt idx="565">
                  <c:v>11.857142857142858</c:v>
                </c:pt>
                <c:pt idx="566">
                  <c:v>9.5714285714285712</c:v>
                </c:pt>
                <c:pt idx="567">
                  <c:v>7.1428571428571432</c:v>
                </c:pt>
                <c:pt idx="568">
                  <c:v>5</c:v>
                </c:pt>
                <c:pt idx="569">
                  <c:v>3.7142857142857144</c:v>
                </c:pt>
                <c:pt idx="570">
                  <c:v>2.4285714285714284</c:v>
                </c:pt>
                <c:pt idx="571">
                  <c:v>1.2857142857142858</c:v>
                </c:pt>
                <c:pt idx="572">
                  <c:v>0.42857142857142855</c:v>
                </c:pt>
                <c:pt idx="573">
                  <c:v>0.2857142857142857</c:v>
                </c:pt>
                <c:pt idx="574">
                  <c:v>0.14285714285714285</c:v>
                </c:pt>
                <c:pt idx="575">
                  <c:v>0</c:v>
                </c:pt>
                <c:pt idx="576">
                  <c:v>0</c:v>
                </c:pt>
                <c:pt idx="577">
                  <c:v>0.14285714285714285</c:v>
                </c:pt>
                <c:pt idx="578">
                  <c:v>0.2857142857142857</c:v>
                </c:pt>
                <c:pt idx="579">
                  <c:v>0.42857142857142855</c:v>
                </c:pt>
                <c:pt idx="580">
                  <c:v>0.5714285714285714</c:v>
                </c:pt>
                <c:pt idx="581">
                  <c:v>0.7142857142857143</c:v>
                </c:pt>
                <c:pt idx="582">
                  <c:v>0.7142857142857143</c:v>
                </c:pt>
                <c:pt idx="583">
                  <c:v>0.7142857142857143</c:v>
                </c:pt>
                <c:pt idx="584">
                  <c:v>0.5714285714285714</c:v>
                </c:pt>
                <c:pt idx="585">
                  <c:v>0.42857142857142855</c:v>
                </c:pt>
                <c:pt idx="586">
                  <c:v>0.2857142857142857</c:v>
                </c:pt>
                <c:pt idx="587">
                  <c:v>0.14285714285714285</c:v>
                </c:pt>
                <c:pt idx="588">
                  <c:v>2</c:v>
                </c:pt>
                <c:pt idx="589">
                  <c:v>4</c:v>
                </c:pt>
                <c:pt idx="590">
                  <c:v>6</c:v>
                </c:pt>
                <c:pt idx="591">
                  <c:v>8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8</c:v>
                </c:pt>
                <c:pt idx="596">
                  <c:v>6</c:v>
                </c:pt>
                <c:pt idx="597">
                  <c:v>4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268.14285714285717</c:v>
                </c:pt>
                <c:pt idx="622">
                  <c:v>536.28571428571433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7D-4BAF-9F6C-11BF2B87A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987048"/>
        <c:axId val="601989792"/>
      </c:lineChart>
      <c:dateAx>
        <c:axId val="601987048"/>
        <c:scaling>
          <c:orientation val="minMax"/>
          <c:min val="43885"/>
        </c:scaling>
        <c:delete val="0"/>
        <c:axPos val="b"/>
        <c:numFmt formatCode="d/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1989792"/>
        <c:crosses val="autoZero"/>
        <c:auto val="1"/>
        <c:lblOffset val="100"/>
        <c:baseTimeUnit val="days"/>
        <c:majorUnit val="1"/>
        <c:majorTimeUnit val="months"/>
      </c:dateAx>
      <c:valAx>
        <c:axId val="601989792"/>
        <c:scaling>
          <c:orientation val="minMax"/>
          <c:max val="25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0198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pt-BR" sz="2400">
                <a:latin typeface="+mj-lt"/>
              </a:rPr>
              <a:t>BCs G-4: Total de Ativos</a:t>
            </a:r>
          </a:p>
        </c:rich>
      </c:tx>
      <c:layout>
        <c:manualLayout>
          <c:xMode val="edge"/>
          <c:yMode val="edge"/>
          <c:x val="0.2571796875000000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075365579302589E-2"/>
          <c:y val="9.3359615384615388E-2"/>
          <c:w val="0.85802920468274801"/>
          <c:h val="0.79847264983896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Trimestral!$U$2</c:f>
              <c:strCache>
                <c:ptCount val="1"/>
                <c:pt idx="0">
                  <c:v>TOTAL G-4</c:v>
                </c:pt>
              </c:strCache>
            </c:strRef>
          </c:tx>
          <c:spPr>
            <a:solidFill>
              <a:srgbClr val="FFC000"/>
            </a:solidFill>
            <a:ln>
              <a:noFill/>
              <a:prstDash val="sysDash"/>
            </a:ln>
          </c:spPr>
          <c:invertIfNegative val="0"/>
          <c:cat>
            <c:numRef>
              <c:f>Trimestral!$A$6:$A$70</c:f>
              <c:numCache>
                <c:formatCode>[$-416]mmm\-yy;@</c:formatCode>
                <c:ptCount val="65"/>
                <c:pt idx="0">
                  <c:v>40268</c:v>
                </c:pt>
                <c:pt idx="1">
                  <c:v>40359</c:v>
                </c:pt>
                <c:pt idx="2">
                  <c:v>40451</c:v>
                </c:pt>
                <c:pt idx="3">
                  <c:v>40543</c:v>
                </c:pt>
                <c:pt idx="4">
                  <c:v>40633</c:v>
                </c:pt>
                <c:pt idx="5">
                  <c:v>40724</c:v>
                </c:pt>
                <c:pt idx="6">
                  <c:v>40816</c:v>
                </c:pt>
                <c:pt idx="7">
                  <c:v>40907</c:v>
                </c:pt>
                <c:pt idx="8">
                  <c:v>40998</c:v>
                </c:pt>
                <c:pt idx="9">
                  <c:v>41089</c:v>
                </c:pt>
                <c:pt idx="10">
                  <c:v>41180</c:v>
                </c:pt>
                <c:pt idx="11">
                  <c:v>41274</c:v>
                </c:pt>
                <c:pt idx="12">
                  <c:v>41362</c:v>
                </c:pt>
                <c:pt idx="13">
                  <c:v>41453</c:v>
                </c:pt>
                <c:pt idx="14">
                  <c:v>41547</c:v>
                </c:pt>
                <c:pt idx="15">
                  <c:v>41639</c:v>
                </c:pt>
                <c:pt idx="16">
                  <c:v>41729</c:v>
                </c:pt>
                <c:pt idx="17">
                  <c:v>41820</c:v>
                </c:pt>
                <c:pt idx="18">
                  <c:v>41912</c:v>
                </c:pt>
                <c:pt idx="19">
                  <c:v>42004</c:v>
                </c:pt>
                <c:pt idx="20">
                  <c:v>42094</c:v>
                </c:pt>
                <c:pt idx="21">
                  <c:v>42185</c:v>
                </c:pt>
                <c:pt idx="22">
                  <c:v>42277</c:v>
                </c:pt>
                <c:pt idx="23">
                  <c:v>42369</c:v>
                </c:pt>
                <c:pt idx="24">
                  <c:v>42460</c:v>
                </c:pt>
                <c:pt idx="25">
                  <c:v>42551</c:v>
                </c:pt>
                <c:pt idx="26">
                  <c:v>42643</c:v>
                </c:pt>
                <c:pt idx="27">
                  <c:v>42734</c:v>
                </c:pt>
                <c:pt idx="28">
                  <c:v>42825</c:v>
                </c:pt>
                <c:pt idx="29">
                  <c:v>42916</c:v>
                </c:pt>
                <c:pt idx="30">
                  <c:v>43007</c:v>
                </c:pt>
                <c:pt idx="31">
                  <c:v>43098</c:v>
                </c:pt>
                <c:pt idx="32">
                  <c:v>43189</c:v>
                </c:pt>
                <c:pt idx="33">
                  <c:v>43280</c:v>
                </c:pt>
                <c:pt idx="34">
                  <c:v>43371</c:v>
                </c:pt>
                <c:pt idx="35">
                  <c:v>43465</c:v>
                </c:pt>
                <c:pt idx="36">
                  <c:v>43553</c:v>
                </c:pt>
                <c:pt idx="37">
                  <c:v>43644</c:v>
                </c:pt>
                <c:pt idx="38">
                  <c:v>43738</c:v>
                </c:pt>
                <c:pt idx="39">
                  <c:v>43830</c:v>
                </c:pt>
                <c:pt idx="40">
                  <c:v>43921</c:v>
                </c:pt>
                <c:pt idx="41">
                  <c:v>44012</c:v>
                </c:pt>
                <c:pt idx="42">
                  <c:v>44104</c:v>
                </c:pt>
                <c:pt idx="43">
                  <c:v>44196</c:v>
                </c:pt>
                <c:pt idx="44">
                  <c:v>44286</c:v>
                </c:pt>
                <c:pt idx="45">
                  <c:v>44377</c:v>
                </c:pt>
                <c:pt idx="46">
                  <c:v>44469</c:v>
                </c:pt>
                <c:pt idx="47">
                  <c:v>44561</c:v>
                </c:pt>
                <c:pt idx="48">
                  <c:v>44651</c:v>
                </c:pt>
                <c:pt idx="49">
                  <c:v>44742</c:v>
                </c:pt>
                <c:pt idx="50">
                  <c:v>44834</c:v>
                </c:pt>
                <c:pt idx="51">
                  <c:v>44926</c:v>
                </c:pt>
              </c:numCache>
            </c:numRef>
          </c:cat>
          <c:val>
            <c:numRef>
              <c:f>Trimestral!$U$6:$U$70</c:f>
              <c:numCache>
                <c:formatCode>#,##0</c:formatCode>
                <c:ptCount val="65"/>
                <c:pt idx="0">
                  <c:v>6513.5342412994551</c:v>
                </c:pt>
                <c:pt idx="1">
                  <c:v>6583.0156713327488</c:v>
                </c:pt>
                <c:pt idx="2">
                  <c:v>6786.3603996912725</c:v>
                </c:pt>
                <c:pt idx="3">
                  <c:v>7039.0306182082841</c:v>
                </c:pt>
                <c:pt idx="4">
                  <c:v>7429.259518995189</c:v>
                </c:pt>
                <c:pt idx="5">
                  <c:v>7692.3640173248259</c:v>
                </c:pt>
                <c:pt idx="6">
                  <c:v>8059.9010655120937</c:v>
                </c:pt>
                <c:pt idx="7">
                  <c:v>8759.0457525414658</c:v>
                </c:pt>
                <c:pt idx="8">
                  <c:v>9045.1953839897069</c:v>
                </c:pt>
                <c:pt idx="9">
                  <c:v>9144.7041293347538</c:v>
                </c:pt>
                <c:pt idx="10">
                  <c:v>9320.831218970241</c:v>
                </c:pt>
                <c:pt idx="11">
                  <c:v>9365.969849142075</c:v>
                </c:pt>
                <c:pt idx="12">
                  <c:v>8952.7730752809603</c:v>
                </c:pt>
                <c:pt idx="13">
                  <c:v>9140.3089205699816</c:v>
                </c:pt>
                <c:pt idx="14">
                  <c:v>9664.8210466808177</c:v>
                </c:pt>
                <c:pt idx="15">
                  <c:v>9965.4432035871614</c:v>
                </c:pt>
                <c:pt idx="16">
                  <c:v>10190.552193388306</c:v>
                </c:pt>
                <c:pt idx="17">
                  <c:v>10455.985520670936</c:v>
                </c:pt>
                <c:pt idx="18">
                  <c:v>10188.135802868399</c:v>
                </c:pt>
                <c:pt idx="19">
                  <c:v>10233.17784375717</c:v>
                </c:pt>
                <c:pt idx="20">
                  <c:v>10180.735039180812</c:v>
                </c:pt>
                <c:pt idx="21">
                  <c:v>10779.575957240819</c:v>
                </c:pt>
                <c:pt idx="22">
                  <c:v>11066.861460120488</c:v>
                </c:pt>
                <c:pt idx="23">
                  <c:v>11277.554304478956</c:v>
                </c:pt>
                <c:pt idx="24">
                  <c:v>11964.939328728791</c:v>
                </c:pt>
                <c:pt idx="25">
                  <c:v>12681.075101521705</c:v>
                </c:pt>
                <c:pt idx="26">
                  <c:v>13375.710442176864</c:v>
                </c:pt>
                <c:pt idx="27">
                  <c:v>12945.475059497538</c:v>
                </c:pt>
                <c:pt idx="28">
                  <c:v>13821.501199946493</c:v>
                </c:pt>
                <c:pt idx="29">
                  <c:v>14353.544881351678</c:v>
                </c:pt>
                <c:pt idx="30">
                  <c:v>14750.142052479103</c:v>
                </c:pt>
                <c:pt idx="31">
                  <c:v>15078.606608522205</c:v>
                </c:pt>
                <c:pt idx="32">
                  <c:v>15590.364896423105</c:v>
                </c:pt>
                <c:pt idx="33">
                  <c:v>15141.418848497728</c:v>
                </c:pt>
                <c:pt idx="34">
                  <c:v>14965.95130467942</c:v>
                </c:pt>
                <c:pt idx="35">
                  <c:v>15065.08162411734</c:v>
                </c:pt>
                <c:pt idx="36">
                  <c:v>14846.307983176708</c:v>
                </c:pt>
                <c:pt idx="37">
                  <c:v>15001.408561491608</c:v>
                </c:pt>
                <c:pt idx="38">
                  <c:v>14760.90467987402</c:v>
                </c:pt>
                <c:pt idx="39">
                  <c:v>15327.882723132712</c:v>
                </c:pt>
                <c:pt idx="40">
                  <c:v>17051.686262128118</c:v>
                </c:pt>
                <c:pt idx="41">
                  <c:v>20904.924034691732</c:v>
                </c:pt>
                <c:pt idx="42">
                  <c:v>22176.460189915622</c:v>
                </c:pt>
                <c:pt idx="43">
                  <c:v>23776.164974517676</c:v>
                </c:pt>
                <c:pt idx="44">
                  <c:v>24058.097760824858</c:v>
                </c:pt>
                <c:pt idx="45">
                  <c:v>25037.034681399215</c:v>
                </c:pt>
                <c:pt idx="46">
                  <c:v>25810.758188629294</c:v>
                </c:pt>
                <c:pt idx="47">
                  <c:v>26487.473987262278</c:v>
                </c:pt>
                <c:pt idx="48">
                  <c:v>26999.125602671767</c:v>
                </c:pt>
                <c:pt idx="49">
                  <c:v>27376.01957642928</c:v>
                </c:pt>
                <c:pt idx="50">
                  <c:v>27644.20520569594</c:v>
                </c:pt>
                <c:pt idx="51">
                  <c:v>27803.634278507165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C-4419-9750-91916ABA2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3186408"/>
        <c:axId val="603187584"/>
      </c:barChart>
      <c:lineChart>
        <c:grouping val="standard"/>
        <c:varyColors val="0"/>
        <c:ser>
          <c:idx val="1"/>
          <c:order val="1"/>
          <c:tx>
            <c:strRef>
              <c:f>Trimestral!$X$5</c:f>
              <c:strCache>
                <c:ptCount val="1"/>
                <c:pt idx="0">
                  <c:v>Y/Y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Trimestral!$A$6:$A$70</c:f>
              <c:numCache>
                <c:formatCode>[$-416]mmm\-yy;@</c:formatCode>
                <c:ptCount val="65"/>
                <c:pt idx="0">
                  <c:v>40268</c:v>
                </c:pt>
                <c:pt idx="1">
                  <c:v>40359</c:v>
                </c:pt>
                <c:pt idx="2">
                  <c:v>40451</c:v>
                </c:pt>
                <c:pt idx="3">
                  <c:v>40543</c:v>
                </c:pt>
                <c:pt idx="4">
                  <c:v>40633</c:v>
                </c:pt>
                <c:pt idx="5">
                  <c:v>40724</c:v>
                </c:pt>
                <c:pt idx="6">
                  <c:v>40816</c:v>
                </c:pt>
                <c:pt idx="7">
                  <c:v>40907</c:v>
                </c:pt>
                <c:pt idx="8">
                  <c:v>40998</c:v>
                </c:pt>
                <c:pt idx="9">
                  <c:v>41089</c:v>
                </c:pt>
                <c:pt idx="10">
                  <c:v>41180</c:v>
                </c:pt>
                <c:pt idx="11">
                  <c:v>41274</c:v>
                </c:pt>
                <c:pt idx="12">
                  <c:v>41362</c:v>
                </c:pt>
                <c:pt idx="13">
                  <c:v>41453</c:v>
                </c:pt>
                <c:pt idx="14">
                  <c:v>41547</c:v>
                </c:pt>
                <c:pt idx="15">
                  <c:v>41639</c:v>
                </c:pt>
                <c:pt idx="16">
                  <c:v>41729</c:v>
                </c:pt>
                <c:pt idx="17">
                  <c:v>41820</c:v>
                </c:pt>
                <c:pt idx="18">
                  <c:v>41912</c:v>
                </c:pt>
                <c:pt idx="19">
                  <c:v>42004</c:v>
                </c:pt>
                <c:pt idx="20">
                  <c:v>42094</c:v>
                </c:pt>
                <c:pt idx="21">
                  <c:v>42185</c:v>
                </c:pt>
                <c:pt idx="22">
                  <c:v>42277</c:v>
                </c:pt>
                <c:pt idx="23">
                  <c:v>42369</c:v>
                </c:pt>
                <c:pt idx="24">
                  <c:v>42460</c:v>
                </c:pt>
                <c:pt idx="25">
                  <c:v>42551</c:v>
                </c:pt>
                <c:pt idx="26">
                  <c:v>42643</c:v>
                </c:pt>
                <c:pt idx="27">
                  <c:v>42734</c:v>
                </c:pt>
                <c:pt idx="28">
                  <c:v>42825</c:v>
                </c:pt>
                <c:pt idx="29">
                  <c:v>42916</c:v>
                </c:pt>
                <c:pt idx="30">
                  <c:v>43007</c:v>
                </c:pt>
                <c:pt idx="31">
                  <c:v>43098</c:v>
                </c:pt>
                <c:pt idx="32">
                  <c:v>43189</c:v>
                </c:pt>
                <c:pt idx="33">
                  <c:v>43280</c:v>
                </c:pt>
                <c:pt idx="34">
                  <c:v>43371</c:v>
                </c:pt>
                <c:pt idx="35">
                  <c:v>43465</c:v>
                </c:pt>
                <c:pt idx="36">
                  <c:v>43553</c:v>
                </c:pt>
                <c:pt idx="37">
                  <c:v>43644</c:v>
                </c:pt>
                <c:pt idx="38">
                  <c:v>43738</c:v>
                </c:pt>
                <c:pt idx="39">
                  <c:v>43830</c:v>
                </c:pt>
                <c:pt idx="40">
                  <c:v>43921</c:v>
                </c:pt>
                <c:pt idx="41">
                  <c:v>44012</c:v>
                </c:pt>
                <c:pt idx="42">
                  <c:v>44104</c:v>
                </c:pt>
                <c:pt idx="43">
                  <c:v>44196</c:v>
                </c:pt>
                <c:pt idx="44">
                  <c:v>44286</c:v>
                </c:pt>
                <c:pt idx="45">
                  <c:v>44377</c:v>
                </c:pt>
                <c:pt idx="46">
                  <c:v>44469</c:v>
                </c:pt>
                <c:pt idx="47">
                  <c:v>44561</c:v>
                </c:pt>
                <c:pt idx="48">
                  <c:v>44651</c:v>
                </c:pt>
                <c:pt idx="49">
                  <c:v>44742</c:v>
                </c:pt>
                <c:pt idx="50">
                  <c:v>44834</c:v>
                </c:pt>
                <c:pt idx="51">
                  <c:v>44926</c:v>
                </c:pt>
              </c:numCache>
            </c:numRef>
          </c:cat>
          <c:val>
            <c:numRef>
              <c:f>Trimestral!$X$6:$X$70</c:f>
              <c:numCache>
                <c:formatCode>General</c:formatCode>
                <c:ptCount val="65"/>
                <c:pt idx="4" formatCode="0.0">
                  <c:v>14.05880807211426</c:v>
                </c:pt>
                <c:pt idx="5" formatCode="0.0">
                  <c:v>16.85167408643715</c:v>
                </c:pt>
                <c:pt idx="6" formatCode="0.0">
                  <c:v>18.766180851207935</c:v>
                </c:pt>
                <c:pt idx="7" formatCode="0.0">
                  <c:v>24.435397821454497</c:v>
                </c:pt>
                <c:pt idx="8" formatCode="0.0">
                  <c:v>21.750968058968478</c:v>
                </c:pt>
                <c:pt idx="9" formatCode="0.0">
                  <c:v>18.880283209933268</c:v>
                </c:pt>
                <c:pt idx="10" formatCode="0.0">
                  <c:v>15.644486740086716</c:v>
                </c:pt>
                <c:pt idx="11" formatCode="0.0">
                  <c:v>6.9291120716489907</c:v>
                </c:pt>
                <c:pt idx="12" formatCode="0.0">
                  <c:v>-1.0217834417633131</c:v>
                </c:pt>
                <c:pt idx="13" formatCode="0.0">
                  <c:v>-4.8062886481725631E-2</c:v>
                </c:pt>
                <c:pt idx="14" formatCode="0.0">
                  <c:v>3.6905488322808599</c:v>
                </c:pt>
                <c:pt idx="15" formatCode="0.0">
                  <c:v>6.4005475578164273</c:v>
                </c:pt>
                <c:pt idx="16" formatCode="0.0">
                  <c:v>13.825650529721511</c:v>
                </c:pt>
                <c:pt idx="17" formatCode="0.0">
                  <c:v>14.394224654049337</c:v>
                </c:pt>
                <c:pt idx="18" formatCode="0.0">
                  <c:v>5.4146347217396418</c:v>
                </c:pt>
                <c:pt idx="19" formatCode="0.0">
                  <c:v>2.6866305361475051</c:v>
                </c:pt>
                <c:pt idx="20" formatCode="0.0">
                  <c:v>-9.6335841485251095E-2</c:v>
                </c:pt>
                <c:pt idx="21" formatCode="0.0">
                  <c:v>3.0947865787511075</c:v>
                </c:pt>
                <c:pt idx="22" formatCode="0.0">
                  <c:v>8.6249896375025781</c:v>
                </c:pt>
                <c:pt idx="23" formatCode="0.0">
                  <c:v>10.20578823770677</c:v>
                </c:pt>
                <c:pt idx="24" formatCode="0.0">
                  <c:v>17.525299329384602</c:v>
                </c:pt>
                <c:pt idx="25" formatCode="0.0">
                  <c:v>17.639832511255847</c:v>
                </c:pt>
                <c:pt idx="26" formatCode="0.0">
                  <c:v>20.86272598944452</c:v>
                </c:pt>
                <c:pt idx="27" formatCode="0.0">
                  <c:v>14.789738182472378</c:v>
                </c:pt>
                <c:pt idx="28" formatCode="0.0">
                  <c:v>15.516684374319766</c:v>
                </c:pt>
                <c:pt idx="29" formatCode="0.0">
                  <c:v>13.188706528749128</c:v>
                </c:pt>
                <c:pt idx="30" formatCode="0.0">
                  <c:v>10.275578379510385</c:v>
                </c:pt>
                <c:pt idx="31" formatCode="0.0">
                  <c:v>16.477815910353023</c:v>
                </c:pt>
                <c:pt idx="32" formatCode="0.0">
                  <c:v>12.79791298273345</c:v>
                </c:pt>
                <c:pt idx="33" formatCode="0.0">
                  <c:v>5.4890549593060278</c:v>
                </c:pt>
                <c:pt idx="34" formatCode="0.0">
                  <c:v>1.4630994836015487</c:v>
                </c:pt>
                <c:pt idx="35" formatCode="0.0">
                  <c:v>-8.9696513451187343E-2</c:v>
                </c:pt>
                <c:pt idx="36" formatCode="0.0">
                  <c:v>-4.7725432867649298</c:v>
                </c:pt>
                <c:pt idx="37" formatCode="0.0">
                  <c:v>-0.92468406301310369</c:v>
                </c:pt>
                <c:pt idx="38" formatCode="0.0">
                  <c:v>-1.3700874781096495</c:v>
                </c:pt>
                <c:pt idx="39" formatCode="0.0">
                  <c:v>1.7444386002838597</c:v>
                </c:pt>
                <c:pt idx="40" formatCode="0.0">
                  <c:v>14.854725373139654</c:v>
                </c:pt>
                <c:pt idx="41" formatCode="0.0">
                  <c:v>39.353074406321831</c:v>
                </c:pt>
                <c:pt idx="42" formatCode="0.0">
                  <c:v>50.237811779602204</c:v>
                </c:pt>
                <c:pt idx="43" formatCode="0.0">
                  <c:v>55.117085666599522</c:v>
                </c:pt>
                <c:pt idx="44" formatCode="0.0">
                  <c:v>41.089258804028162</c:v>
                </c:pt>
                <c:pt idx="45" formatCode="0.0">
                  <c:v>19.766207424864323</c:v>
                </c:pt>
                <c:pt idx="46" formatCode="0.0">
                  <c:v>16.388088845515149</c:v>
                </c:pt>
                <c:pt idx="47" formatCode="0.0">
                  <c:v>11.403474932355451</c:v>
                </c:pt>
                <c:pt idx="48" formatCode="0.0">
                  <c:v>12.224689878166295</c:v>
                </c:pt>
                <c:pt idx="49" formatCode="0.0">
                  <c:v>9.342100311774427</c:v>
                </c:pt>
                <c:pt idx="50" formatCode="0.0">
                  <c:v>7.1034217734617267</c:v>
                </c:pt>
                <c:pt idx="51" formatCode="0.0">
                  <c:v>4.9689913499408211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0C-4419-9750-91916ABA2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187192"/>
        <c:axId val="603188368"/>
      </c:lineChart>
      <c:dateAx>
        <c:axId val="603187192"/>
        <c:scaling>
          <c:orientation val="minMax"/>
          <c:min val="40513"/>
        </c:scaling>
        <c:delete val="0"/>
        <c:axPos val="b"/>
        <c:numFmt formatCode="[$-416]mmm\-yy;@" sourceLinked="0"/>
        <c:majorTickMark val="none"/>
        <c:minorTickMark val="none"/>
        <c:tickLblPos val="low"/>
        <c:spPr>
          <a:ln>
            <a:solidFill>
              <a:sysClr val="windowText" lastClr="000000"/>
            </a:solidFill>
          </a:ln>
        </c:spPr>
        <c:txPr>
          <a:bodyPr rot="-2700000"/>
          <a:lstStyle/>
          <a:p>
            <a:pPr>
              <a:defRPr sz="1200" b="0"/>
            </a:pPr>
            <a:endParaRPr lang="pt-BR"/>
          </a:p>
        </c:txPr>
        <c:crossAx val="603188368"/>
        <c:crossesAt val="0"/>
        <c:auto val="1"/>
        <c:lblOffset val="100"/>
        <c:baseTimeUnit val="months"/>
        <c:majorUnit val="12"/>
        <c:majorTimeUnit val="months"/>
      </c:dateAx>
      <c:valAx>
        <c:axId val="603188368"/>
        <c:scaling>
          <c:orientation val="minMax"/>
        </c:scaling>
        <c:delete val="0"/>
        <c:axPos val="l"/>
        <c:numFmt formatCode="#,#0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pt-BR"/>
          </a:p>
        </c:txPr>
        <c:crossAx val="603187192"/>
        <c:crosses val="autoZero"/>
        <c:crossBetween val="between"/>
      </c:valAx>
      <c:valAx>
        <c:axId val="603187584"/>
        <c:scaling>
          <c:orientation val="minMax"/>
          <c:min val="5000"/>
        </c:scaling>
        <c:delete val="0"/>
        <c:axPos val="r"/>
        <c:numFmt formatCode="0,\ &quot;Tri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pt-BR"/>
          </a:p>
        </c:txPr>
        <c:crossAx val="603186408"/>
        <c:crosses val="max"/>
        <c:crossBetween val="between"/>
      </c:valAx>
      <c:dateAx>
        <c:axId val="603186408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6031875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8.8744696317133637E-2"/>
          <c:y val="0.26204812307958097"/>
          <c:w val="0.61494862566407282"/>
          <c:h val="7.0308333333333334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0820F-E396-4EE0-85E9-9C5B72D2574E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C8CE6E2-2752-4E49-9FBB-A6498EAE89A6}">
      <dgm:prSet phldrT="[Texto]"/>
      <dgm:spPr/>
      <dgm:t>
        <a:bodyPr/>
        <a:lstStyle/>
        <a:p>
          <a:r>
            <a:rPr lang="pt-BR" b="1"/>
            <a:t>Distintas</a:t>
          </a:r>
          <a:endParaRPr lang="pt-BR" b="1" dirty="0"/>
        </a:p>
      </dgm:t>
    </dgm:pt>
    <dgm:pt modelId="{579CBE53-C428-461F-800F-4DD896DA385A}" type="parTrans" cxnId="{CAFD2AB7-1CFF-46B5-9F89-923C527F786C}">
      <dgm:prSet/>
      <dgm:spPr/>
      <dgm:t>
        <a:bodyPr/>
        <a:lstStyle/>
        <a:p>
          <a:endParaRPr lang="pt-BR" b="1"/>
        </a:p>
      </dgm:t>
    </dgm:pt>
    <dgm:pt modelId="{D1F0F426-3DA9-4088-869D-BD1991DACD1B}" type="sibTrans" cxnId="{CAFD2AB7-1CFF-46B5-9F89-923C527F786C}">
      <dgm:prSet/>
      <dgm:spPr/>
      <dgm:t>
        <a:bodyPr/>
        <a:lstStyle/>
        <a:p>
          <a:endParaRPr lang="pt-BR" b="1"/>
        </a:p>
      </dgm:t>
    </dgm:pt>
    <dgm:pt modelId="{DBCD3AB3-E0D6-43DA-A32E-E08CFF56F200}">
      <dgm:prSet phldrT="[Texto]"/>
      <dgm:spPr/>
      <dgm:t>
        <a:bodyPr/>
        <a:lstStyle/>
        <a:p>
          <a:r>
            <a:rPr lang="pt-BR" b="1"/>
            <a:t>Direções</a:t>
          </a:r>
          <a:endParaRPr lang="pt-BR" b="1" dirty="0"/>
        </a:p>
      </dgm:t>
    </dgm:pt>
    <dgm:pt modelId="{703A17FE-641B-4471-B967-0D30BC69B611}" type="sibTrans" cxnId="{ABB61A78-7E79-4056-97CF-28FE04A09695}">
      <dgm:prSet/>
      <dgm:spPr/>
      <dgm:t>
        <a:bodyPr/>
        <a:lstStyle/>
        <a:p>
          <a:endParaRPr lang="pt-BR" b="1"/>
        </a:p>
      </dgm:t>
    </dgm:pt>
    <dgm:pt modelId="{8DDCA827-6C05-4794-8898-6AA2AC29F7FF}" type="parTrans" cxnId="{ABB61A78-7E79-4056-97CF-28FE04A09695}">
      <dgm:prSet/>
      <dgm:spPr/>
      <dgm:t>
        <a:bodyPr/>
        <a:lstStyle/>
        <a:p>
          <a:endParaRPr lang="pt-BR" b="1"/>
        </a:p>
      </dgm:t>
    </dgm:pt>
    <dgm:pt modelId="{87E804B2-5041-4DB3-9231-3AF73BCC7052}" type="pres">
      <dgm:prSet presAssocID="{6310820F-E396-4EE0-85E9-9C5B72D257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ABC8F2-CEF1-4ACA-A3C1-60316AE8BA3E}" type="pres">
      <dgm:prSet presAssocID="{6310820F-E396-4EE0-85E9-9C5B72D2574E}" presName="divider" presStyleLbl="fgShp" presStyleIdx="0" presStyleCnt="1"/>
      <dgm:spPr/>
    </dgm:pt>
    <dgm:pt modelId="{E1A2A843-5D35-490D-B984-D4CB6BE85CAD}" type="pres">
      <dgm:prSet presAssocID="{DBCD3AB3-E0D6-43DA-A32E-E08CFF56F200}" presName="downArrow" presStyleLbl="node1" presStyleIdx="0" presStyleCnt="2"/>
      <dgm:spPr/>
    </dgm:pt>
    <dgm:pt modelId="{1DE3626C-E31F-472C-B64C-45A00FB30327}" type="pres">
      <dgm:prSet presAssocID="{DBCD3AB3-E0D6-43DA-A32E-E08CFF56F20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F19008-2C96-4F12-ABEF-03CCF39786CA}" type="pres">
      <dgm:prSet presAssocID="{DC8CE6E2-2752-4E49-9FBB-A6498EAE89A6}" presName="upArrow" presStyleLbl="node1" presStyleIdx="1" presStyleCnt="2"/>
      <dgm:spPr/>
    </dgm:pt>
    <dgm:pt modelId="{CF5BD17A-E742-4453-91EF-EDCB73FD4349}" type="pres">
      <dgm:prSet presAssocID="{DC8CE6E2-2752-4E49-9FBB-A6498EAE89A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69BB40-4347-4FC8-BFCB-AEC053EE6501}" type="presOf" srcId="{DC8CE6E2-2752-4E49-9FBB-A6498EAE89A6}" destId="{CF5BD17A-E742-4453-91EF-EDCB73FD4349}" srcOrd="0" destOrd="0" presId="urn:microsoft.com/office/officeart/2005/8/layout/arrow3"/>
    <dgm:cxn modelId="{CAFD2AB7-1CFF-46B5-9F89-923C527F786C}" srcId="{6310820F-E396-4EE0-85E9-9C5B72D2574E}" destId="{DC8CE6E2-2752-4E49-9FBB-A6498EAE89A6}" srcOrd="1" destOrd="0" parTransId="{579CBE53-C428-461F-800F-4DD896DA385A}" sibTransId="{D1F0F426-3DA9-4088-869D-BD1991DACD1B}"/>
    <dgm:cxn modelId="{0EADA70B-612E-44DC-8F25-CAE185E55C72}" type="presOf" srcId="{DBCD3AB3-E0D6-43DA-A32E-E08CFF56F200}" destId="{1DE3626C-E31F-472C-B64C-45A00FB30327}" srcOrd="0" destOrd="0" presId="urn:microsoft.com/office/officeart/2005/8/layout/arrow3"/>
    <dgm:cxn modelId="{ABB61A78-7E79-4056-97CF-28FE04A09695}" srcId="{6310820F-E396-4EE0-85E9-9C5B72D2574E}" destId="{DBCD3AB3-E0D6-43DA-A32E-E08CFF56F200}" srcOrd="0" destOrd="0" parTransId="{8DDCA827-6C05-4794-8898-6AA2AC29F7FF}" sibTransId="{703A17FE-641B-4471-B967-0D30BC69B611}"/>
    <dgm:cxn modelId="{C1683429-33F2-453B-BED4-4B4D41A42DC0}" type="presOf" srcId="{6310820F-E396-4EE0-85E9-9C5B72D2574E}" destId="{87E804B2-5041-4DB3-9231-3AF73BCC7052}" srcOrd="0" destOrd="0" presId="urn:microsoft.com/office/officeart/2005/8/layout/arrow3"/>
    <dgm:cxn modelId="{FF83F14B-E09F-4D27-A8CE-1ED09168A474}" type="presParOf" srcId="{87E804B2-5041-4DB3-9231-3AF73BCC7052}" destId="{0AABC8F2-CEF1-4ACA-A3C1-60316AE8BA3E}" srcOrd="0" destOrd="0" presId="urn:microsoft.com/office/officeart/2005/8/layout/arrow3"/>
    <dgm:cxn modelId="{B855F40F-F345-41B9-838A-5F215A26B41F}" type="presParOf" srcId="{87E804B2-5041-4DB3-9231-3AF73BCC7052}" destId="{E1A2A843-5D35-490D-B984-D4CB6BE85CAD}" srcOrd="1" destOrd="0" presId="urn:microsoft.com/office/officeart/2005/8/layout/arrow3"/>
    <dgm:cxn modelId="{2AD80350-1C19-4356-B271-B89475BE37CC}" type="presParOf" srcId="{87E804B2-5041-4DB3-9231-3AF73BCC7052}" destId="{1DE3626C-E31F-472C-B64C-45A00FB30327}" srcOrd="2" destOrd="0" presId="urn:microsoft.com/office/officeart/2005/8/layout/arrow3"/>
    <dgm:cxn modelId="{7584640F-2AEA-4F61-9E53-31F1DB5EC1E3}" type="presParOf" srcId="{87E804B2-5041-4DB3-9231-3AF73BCC7052}" destId="{ABF19008-2C96-4F12-ABEF-03CCF39786CA}" srcOrd="3" destOrd="0" presId="urn:microsoft.com/office/officeart/2005/8/layout/arrow3"/>
    <dgm:cxn modelId="{4C65EAFF-9B00-4D7F-97E8-1368AA59D6C5}" type="presParOf" srcId="{87E804B2-5041-4DB3-9231-3AF73BCC7052}" destId="{CF5BD17A-E742-4453-91EF-EDCB73FD434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21E36-0E1D-4271-95A2-5075CA05C4E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9D400E-00E3-4624-9297-B2790CC5E90F}">
      <dgm:prSet phldrT="[Texto]"/>
      <dgm:spPr/>
      <dgm:t>
        <a:bodyPr/>
        <a:lstStyle/>
        <a:p>
          <a:r>
            <a:rPr lang="pt-BR" b="1" dirty="0"/>
            <a:t>Direções</a:t>
          </a:r>
        </a:p>
      </dgm:t>
    </dgm:pt>
    <dgm:pt modelId="{BAF2B845-440D-427E-BA1C-460656045684}" type="parTrans" cxnId="{CFDA4025-0A7A-4BFA-99CE-06B5E84D9D8D}">
      <dgm:prSet/>
      <dgm:spPr/>
      <dgm:t>
        <a:bodyPr/>
        <a:lstStyle/>
        <a:p>
          <a:endParaRPr lang="pt-BR" b="1"/>
        </a:p>
      </dgm:t>
    </dgm:pt>
    <dgm:pt modelId="{E3C7D3CA-60E7-46E7-8FBC-9B4D19690D98}" type="sibTrans" cxnId="{CFDA4025-0A7A-4BFA-99CE-06B5E84D9D8D}">
      <dgm:prSet/>
      <dgm:spPr/>
      <dgm:t>
        <a:bodyPr/>
        <a:lstStyle/>
        <a:p>
          <a:endParaRPr lang="pt-BR" b="1"/>
        </a:p>
      </dgm:t>
    </dgm:pt>
    <dgm:pt modelId="{2AF9D379-E64D-49F5-B442-7CB1E3D84C29}">
      <dgm:prSet phldrT="[Texto]"/>
      <dgm:spPr/>
      <dgm:t>
        <a:bodyPr/>
        <a:lstStyle/>
        <a:p>
          <a:r>
            <a:rPr lang="pt-BR" b="1" dirty="0"/>
            <a:t>Distintas</a:t>
          </a:r>
        </a:p>
      </dgm:t>
    </dgm:pt>
    <dgm:pt modelId="{2CE44620-31DC-4BC5-AD41-1D8DB4F846CD}" type="parTrans" cxnId="{B0A39F72-63C6-4AE1-91F3-73ABE5220E54}">
      <dgm:prSet/>
      <dgm:spPr/>
      <dgm:t>
        <a:bodyPr/>
        <a:lstStyle/>
        <a:p>
          <a:endParaRPr lang="pt-BR" b="1"/>
        </a:p>
      </dgm:t>
    </dgm:pt>
    <dgm:pt modelId="{397698D7-8F27-4EC3-94EF-7DADF54A696A}" type="sibTrans" cxnId="{B0A39F72-63C6-4AE1-91F3-73ABE5220E54}">
      <dgm:prSet/>
      <dgm:spPr/>
      <dgm:t>
        <a:bodyPr/>
        <a:lstStyle/>
        <a:p>
          <a:endParaRPr lang="pt-BR" b="1"/>
        </a:p>
      </dgm:t>
    </dgm:pt>
    <dgm:pt modelId="{26E69F68-7777-4DA7-99A8-694E5020DAD6}" type="pres">
      <dgm:prSet presAssocID="{E5F21E36-0E1D-4271-95A2-5075CA05C4E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FC3699-C25E-467C-B688-B523C4EABD50}" type="pres">
      <dgm:prSet presAssocID="{E5F21E36-0E1D-4271-95A2-5075CA05C4EE}" presName="ribbon" presStyleLbl="node1" presStyleIdx="0" presStyleCnt="1"/>
      <dgm:spPr/>
    </dgm:pt>
    <dgm:pt modelId="{2A46A9CB-7B44-470D-8DFB-A5635D4D82D6}" type="pres">
      <dgm:prSet presAssocID="{E5F21E36-0E1D-4271-95A2-5075CA05C4E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E5B5F-353B-46DC-BB96-5854BE03160B}" type="pres">
      <dgm:prSet presAssocID="{E5F21E36-0E1D-4271-95A2-5075CA05C4E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4ED37C-83CC-4FF2-BD8A-477192851AF4}" type="presOf" srcId="{2AF9D379-E64D-49F5-B442-7CB1E3D84C29}" destId="{436E5B5F-353B-46DC-BB96-5854BE03160B}" srcOrd="0" destOrd="0" presId="urn:microsoft.com/office/officeart/2005/8/layout/arrow6"/>
    <dgm:cxn modelId="{E31AEBFC-0679-491D-9F7A-3A2F3687B51B}" type="presOf" srcId="{E5F21E36-0E1D-4271-95A2-5075CA05C4EE}" destId="{26E69F68-7777-4DA7-99A8-694E5020DAD6}" srcOrd="0" destOrd="0" presId="urn:microsoft.com/office/officeart/2005/8/layout/arrow6"/>
    <dgm:cxn modelId="{CFDA4025-0A7A-4BFA-99CE-06B5E84D9D8D}" srcId="{E5F21E36-0E1D-4271-95A2-5075CA05C4EE}" destId="{1C9D400E-00E3-4624-9297-B2790CC5E90F}" srcOrd="0" destOrd="0" parTransId="{BAF2B845-440D-427E-BA1C-460656045684}" sibTransId="{E3C7D3CA-60E7-46E7-8FBC-9B4D19690D98}"/>
    <dgm:cxn modelId="{B0A39F72-63C6-4AE1-91F3-73ABE5220E54}" srcId="{E5F21E36-0E1D-4271-95A2-5075CA05C4EE}" destId="{2AF9D379-E64D-49F5-B442-7CB1E3D84C29}" srcOrd="1" destOrd="0" parTransId="{2CE44620-31DC-4BC5-AD41-1D8DB4F846CD}" sibTransId="{397698D7-8F27-4EC3-94EF-7DADF54A696A}"/>
    <dgm:cxn modelId="{A389A857-21A7-4372-B3C5-98603B4611C3}" type="presOf" srcId="{1C9D400E-00E3-4624-9297-B2790CC5E90F}" destId="{2A46A9CB-7B44-470D-8DFB-A5635D4D82D6}" srcOrd="0" destOrd="0" presId="urn:microsoft.com/office/officeart/2005/8/layout/arrow6"/>
    <dgm:cxn modelId="{FD3F6F23-D16C-406B-AACB-E4A9DCE1C653}" type="presParOf" srcId="{26E69F68-7777-4DA7-99A8-694E5020DAD6}" destId="{5FFC3699-C25E-467C-B688-B523C4EABD50}" srcOrd="0" destOrd="0" presId="urn:microsoft.com/office/officeart/2005/8/layout/arrow6"/>
    <dgm:cxn modelId="{0EB4B66C-37B6-4740-B971-875506BA159D}" type="presParOf" srcId="{26E69F68-7777-4DA7-99A8-694E5020DAD6}" destId="{2A46A9CB-7B44-470D-8DFB-A5635D4D82D6}" srcOrd="1" destOrd="0" presId="urn:microsoft.com/office/officeart/2005/8/layout/arrow6"/>
    <dgm:cxn modelId="{576DB79B-019D-41E3-A81D-C001A0143EB2}" type="presParOf" srcId="{26E69F68-7777-4DA7-99A8-694E5020DAD6}" destId="{436E5B5F-353B-46DC-BB96-5854BE03160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BC8F2-CEF1-4ACA-A3C1-60316AE8BA3E}">
      <dsp:nvSpPr>
        <dsp:cNvPr id="0" name=""/>
        <dsp:cNvSpPr/>
      </dsp:nvSpPr>
      <dsp:spPr>
        <a:xfrm rot="21300000">
          <a:off x="14269" y="904307"/>
          <a:ext cx="4666832" cy="53120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2A843-5D35-490D-B984-D4CB6BE85CAD}">
      <dsp:nvSpPr>
        <dsp:cNvPr id="0" name=""/>
        <dsp:cNvSpPr/>
      </dsp:nvSpPr>
      <dsp:spPr>
        <a:xfrm>
          <a:off x="563444" y="116991"/>
          <a:ext cx="1408611" cy="935929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3626C-E31F-472C-B64C-45A00FB30327}">
      <dsp:nvSpPr>
        <dsp:cNvPr id="0" name=""/>
        <dsp:cNvSpPr/>
      </dsp:nvSpPr>
      <dsp:spPr>
        <a:xfrm>
          <a:off x="2488547" y="0"/>
          <a:ext cx="1502519" cy="98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Direções</a:t>
          </a:r>
          <a:endParaRPr lang="pt-BR" sz="2400" b="1" kern="1200" dirty="0"/>
        </a:p>
      </dsp:txBody>
      <dsp:txXfrm>
        <a:off x="2488547" y="0"/>
        <a:ext cx="1502519" cy="982726"/>
      </dsp:txXfrm>
    </dsp:sp>
    <dsp:sp modelId="{ABF19008-2C96-4F12-ABEF-03CCF39786CA}">
      <dsp:nvSpPr>
        <dsp:cNvPr id="0" name=""/>
        <dsp:cNvSpPr/>
      </dsp:nvSpPr>
      <dsp:spPr>
        <a:xfrm>
          <a:off x="2723315" y="1286903"/>
          <a:ext cx="1408611" cy="935929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BD17A-E742-4453-91EF-EDCB73FD4349}">
      <dsp:nvSpPr>
        <dsp:cNvPr id="0" name=""/>
        <dsp:cNvSpPr/>
      </dsp:nvSpPr>
      <dsp:spPr>
        <a:xfrm>
          <a:off x="704305" y="1357097"/>
          <a:ext cx="1502519" cy="98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Distintas</a:t>
          </a:r>
          <a:endParaRPr lang="pt-BR" sz="2400" b="1" kern="1200" dirty="0"/>
        </a:p>
      </dsp:txBody>
      <dsp:txXfrm>
        <a:off x="704305" y="1357097"/>
        <a:ext cx="1502519" cy="98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C3699-C25E-467C-B688-B523C4EABD50}">
      <dsp:nvSpPr>
        <dsp:cNvPr id="0" name=""/>
        <dsp:cNvSpPr/>
      </dsp:nvSpPr>
      <dsp:spPr>
        <a:xfrm>
          <a:off x="0" y="644570"/>
          <a:ext cx="4190773" cy="167630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6A9CB-7B44-470D-8DFB-A5635D4D82D6}">
      <dsp:nvSpPr>
        <dsp:cNvPr id="0" name=""/>
        <dsp:cNvSpPr/>
      </dsp:nvSpPr>
      <dsp:spPr>
        <a:xfrm>
          <a:off x="502892" y="937924"/>
          <a:ext cx="1382955" cy="8213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Direções</a:t>
          </a:r>
        </a:p>
      </dsp:txBody>
      <dsp:txXfrm>
        <a:off x="502892" y="937924"/>
        <a:ext cx="1382955" cy="821391"/>
      </dsp:txXfrm>
    </dsp:sp>
    <dsp:sp modelId="{436E5B5F-353B-46DC-BB96-5854BE03160B}">
      <dsp:nvSpPr>
        <dsp:cNvPr id="0" name=""/>
        <dsp:cNvSpPr/>
      </dsp:nvSpPr>
      <dsp:spPr>
        <a:xfrm>
          <a:off x="2095386" y="1206133"/>
          <a:ext cx="1634401" cy="8213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Distintas</a:t>
          </a:r>
        </a:p>
      </dsp:txBody>
      <dsp:txXfrm>
        <a:off x="2095386" y="1206133"/>
        <a:ext cx="1634401" cy="82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3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4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5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6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7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8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9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0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1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2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3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4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5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6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7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8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19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0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1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2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3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7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4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0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1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2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3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4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5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6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0.70307</cdr:x>
      <cdr:y>0.32916</cdr:y>
    </cdr:from>
    <cdr:to>
      <cdr:x>0.85031</cdr:x>
      <cdr:y>0.4075</cdr:y>
    </cdr:to>
    <cdr:sp macro="" textlink="">
      <cdr:nvSpPr>
        <cdr:cNvPr id="257" name="CaixaDeTexto 1"/>
        <cdr:cNvSpPr txBox="1"/>
      </cdr:nvSpPr>
      <cdr:spPr>
        <a:xfrm xmlns:a="http://schemas.openxmlformats.org/drawingml/2006/main">
          <a:off x="3892050" y="1773257"/>
          <a:ext cx="815095" cy="42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ysClr val="windowText" lastClr="000000"/>
              </a:solidFill>
            </a:rPr>
            <a:t>BB</a:t>
          </a:r>
          <a:r>
            <a:rPr lang="pt-BR" sz="1400" b="1" baseline="0" dirty="0">
              <a:solidFill>
                <a:sysClr val="windowText" lastClr="000000"/>
              </a:solidFill>
            </a:rPr>
            <a:t> DTVM </a:t>
          </a:r>
          <a:endParaRPr lang="pt-BR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8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0.57669</cdr:x>
      <cdr:y>0.19923</cdr:y>
    </cdr:from>
    <cdr:to>
      <cdr:x>0.72393</cdr:x>
      <cdr:y>0.27586</cdr:y>
    </cdr:to>
    <cdr:sp macro="" textlink="">
      <cdr:nvSpPr>
        <cdr:cNvPr id="259" name="CaixaDeTexto 1"/>
        <cdr:cNvSpPr txBox="1"/>
      </cdr:nvSpPr>
      <cdr:spPr>
        <a:xfrm xmlns:a="http://schemas.openxmlformats.org/drawingml/2006/main">
          <a:off x="3581400" y="74295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0.74501</cdr:x>
      <cdr:y>0.58401</cdr:y>
    </cdr:from>
    <cdr:to>
      <cdr:x>0.87325</cdr:x>
      <cdr:y>0.67341</cdr:y>
    </cdr:to>
    <cdr:sp macro="" textlink="">
      <cdr:nvSpPr>
        <cdr:cNvPr id="260" name="CaixaDeTexto 10"/>
        <cdr:cNvSpPr txBox="1"/>
      </cdr:nvSpPr>
      <cdr:spPr>
        <a:xfrm xmlns:a="http://schemas.openxmlformats.org/drawingml/2006/main">
          <a:off x="4124259" y="3146241"/>
          <a:ext cx="709915" cy="481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tx2">
                  <a:lumMod val="60000"/>
                  <a:lumOff val="40000"/>
                </a:schemeClr>
              </a:solidFill>
            </a:rPr>
            <a:t>Focus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37AACE5-7B5E-407F-A94C-802D53EBEEB1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3B76319-EE44-4B23-B4F8-A969A43537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8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Ex-</a:t>
            </a:r>
            <a:r>
              <a:rPr lang="en-US" dirty="0" err="1"/>
              <a:t>ministro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r>
              <a:rPr lang="en-US" dirty="0"/>
              <a:t> Roberto Campos </a:t>
            </a:r>
            <a:r>
              <a:rPr lang="en-US" dirty="0" err="1"/>
              <a:t>ou</a:t>
            </a:r>
            <a:r>
              <a:rPr lang="en-US" dirty="0"/>
              <a:t> Pedro Malan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5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Variante</a:t>
            </a:r>
            <a:r>
              <a:rPr lang="en-US" dirty="0"/>
              <a:t> Delta e </a:t>
            </a:r>
            <a:r>
              <a:rPr lang="en-US" dirty="0" err="1"/>
              <a:t>pico</a:t>
            </a:r>
            <a:r>
              <a:rPr lang="en-US" dirty="0"/>
              <a:t> do </a:t>
            </a:r>
            <a:r>
              <a:rPr lang="en-US" dirty="0" err="1"/>
              <a:t>crescimento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Além</a:t>
            </a:r>
            <a:r>
              <a:rPr lang="en-US" dirty="0"/>
              <a:t> </a:t>
            </a:r>
            <a:r>
              <a:rPr lang="en-US" dirty="0" err="1"/>
              <a:t>daqueles</a:t>
            </a:r>
            <a:r>
              <a:rPr lang="en-US" dirty="0"/>
              <a:t> </a:t>
            </a:r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citados</a:t>
            </a:r>
            <a:r>
              <a:rPr lang="en-US" dirty="0"/>
              <a:t>, </a:t>
            </a:r>
            <a:r>
              <a:rPr lang="en-US" dirty="0" err="1"/>
              <a:t>enfraquecimento</a:t>
            </a:r>
            <a:r>
              <a:rPr lang="en-US" dirty="0"/>
              <a:t> China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81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9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9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0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Tese</a:t>
            </a:r>
            <a:r>
              <a:rPr lang="en-US" dirty="0"/>
              <a:t> central: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fatores</a:t>
            </a:r>
            <a:r>
              <a:rPr lang="en-US" dirty="0"/>
              <a:t> e </a:t>
            </a:r>
            <a:r>
              <a:rPr lang="en-US" dirty="0" err="1"/>
              <a:t>gerarem</a:t>
            </a:r>
            <a:r>
              <a:rPr lang="en-US" dirty="0"/>
              <a:t> um </a:t>
            </a:r>
            <a:r>
              <a:rPr lang="en-US" dirty="0" err="1"/>
              <a:t>desapontamento</a:t>
            </a:r>
            <a:r>
              <a:rPr lang="en-US" dirty="0"/>
              <a:t> com o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temporários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959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Gargalos</a:t>
            </a:r>
            <a:r>
              <a:rPr lang="en-US" dirty="0"/>
              <a:t> de </a:t>
            </a:r>
            <a:r>
              <a:rPr lang="en-US" dirty="0" err="1"/>
              <a:t>oferta</a:t>
            </a:r>
            <a:r>
              <a:rPr lang="en-US" dirty="0"/>
              <a:t>: </a:t>
            </a:r>
            <a:r>
              <a:rPr lang="en-US" dirty="0" err="1"/>
              <a:t>dificuldades</a:t>
            </a:r>
            <a:r>
              <a:rPr lang="en-US" dirty="0"/>
              <a:t> de </a:t>
            </a:r>
            <a:r>
              <a:rPr lang="en-US" dirty="0" err="1"/>
              <a:t>produção</a:t>
            </a:r>
            <a:r>
              <a:rPr lang="en-US" dirty="0"/>
              <a:t> </a:t>
            </a:r>
            <a:r>
              <a:rPr lang="en-US" dirty="0" err="1"/>
              <a:t>gerando</a:t>
            </a:r>
            <a:r>
              <a:rPr lang="en-US" dirty="0"/>
              <a:t> Elevado consume/</a:t>
            </a:r>
            <a:r>
              <a:rPr lang="en-US" dirty="0" err="1"/>
              <a:t>redução</a:t>
            </a:r>
            <a:r>
              <a:rPr lang="en-US" dirty="0"/>
              <a:t> de estoques e </a:t>
            </a:r>
            <a:r>
              <a:rPr lang="en-US" dirty="0" err="1"/>
              <a:t>menores</a:t>
            </a:r>
            <a:r>
              <a:rPr lang="en-US" dirty="0"/>
              <a:t> </a:t>
            </a:r>
            <a:r>
              <a:rPr lang="en-US" dirty="0" err="1"/>
              <a:t>vendas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09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Não</a:t>
            </a:r>
            <a:r>
              <a:rPr lang="en-US" dirty="0"/>
              <a:t> por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razão</a:t>
            </a:r>
            <a:r>
              <a:rPr lang="en-US" dirty="0"/>
              <a:t>, surveys </a:t>
            </a:r>
            <a:r>
              <a:rPr lang="en-US" dirty="0" err="1"/>
              <a:t>mostram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históricos</a:t>
            </a:r>
            <a:r>
              <a:rPr lang="en-US" dirty="0"/>
              <a:t> de </a:t>
            </a:r>
            <a:r>
              <a:rPr lang="en-US" dirty="0" err="1"/>
              <a:t>atrasos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entregas</a:t>
            </a:r>
            <a:r>
              <a:rPr lang="en-US" dirty="0"/>
              <a:t>,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fornecimento</a:t>
            </a:r>
            <a:r>
              <a:rPr lang="en-US" dirty="0"/>
              <a:t>, inclusive no mercado de </a:t>
            </a:r>
            <a:r>
              <a:rPr lang="en-US" dirty="0" err="1"/>
              <a:t>trabalho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89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79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0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051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32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46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Mercado de </a:t>
            </a:r>
            <a:r>
              <a:rPr lang="en-US" dirty="0" err="1"/>
              <a:t>trabalho</a:t>
            </a:r>
            <a:r>
              <a:rPr lang="en-US" dirty="0"/>
              <a:t> que</a:t>
            </a:r>
            <a:r>
              <a:rPr lang="en-US" baseline="0" dirty="0"/>
              <a:t> </a:t>
            </a:r>
            <a:r>
              <a:rPr lang="en-US" baseline="0" dirty="0" err="1"/>
              <a:t>parece</a:t>
            </a:r>
            <a:r>
              <a:rPr lang="en-US" baseline="0" dirty="0"/>
              <a:t> </a:t>
            </a:r>
            <a:r>
              <a:rPr lang="en-US" baseline="0" dirty="0" err="1"/>
              <a:t>caminhar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3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98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290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Simplificar</a:t>
            </a:r>
            <a:r>
              <a:rPr lang="en-US" baseline="0" dirty="0"/>
              <a:t> DXY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72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90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51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Estudar</a:t>
            </a:r>
            <a:r>
              <a:rPr lang="en-US" dirty="0"/>
              <a:t> </a:t>
            </a:r>
            <a:r>
              <a:rPr lang="en-US" dirty="0" err="1"/>
              <a:t>retirar</a:t>
            </a:r>
            <a:r>
              <a:rPr lang="en-US" dirty="0"/>
              <a:t> o </a:t>
            </a:r>
            <a:r>
              <a:rPr lang="en-US" dirty="0" err="1"/>
              <a:t>gráfico</a:t>
            </a:r>
            <a:r>
              <a:rPr lang="en-US" dirty="0"/>
              <a:t> da </a:t>
            </a:r>
            <a:r>
              <a:rPr lang="en-US" dirty="0" err="1"/>
              <a:t>esquerda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554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- </a:t>
            </a:r>
            <a:r>
              <a:rPr lang="en-US" dirty="0" err="1"/>
              <a:t>desaforavel</a:t>
            </a:r>
            <a:r>
              <a:rPr lang="en-US" dirty="0"/>
              <a:t> </a:t>
            </a:r>
            <a:r>
              <a:rPr lang="en-US" dirty="0" err="1"/>
              <a:t>diferencial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</a:t>
            </a:r>
            <a:r>
              <a:rPr lang="en-US" dirty="0"/>
              <a:t>~]</a:t>
            </a:r>
            <a:r>
              <a:rPr lang="en-US" dirty="0" err="1"/>
              <a:t>ap</a:t>
            </a:r>
            <a:r>
              <a:rPr lang="en-US" dirty="0"/>
              <a:t> 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9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09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60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FED </a:t>
            </a:r>
            <a:r>
              <a:rPr lang="en-US" dirty="0" err="1"/>
              <a:t>em</a:t>
            </a:r>
            <a:r>
              <a:rPr lang="en-US" dirty="0"/>
              <a:t>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315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12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49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FED </a:t>
            </a:r>
            <a:r>
              <a:rPr lang="en-US" dirty="0" err="1"/>
              <a:t>em</a:t>
            </a:r>
            <a:r>
              <a:rPr lang="en-US" dirty="0"/>
              <a:t>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86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18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16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13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82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Pressões</a:t>
            </a:r>
            <a:r>
              <a:rPr lang="en-US" dirty="0"/>
              <a:t> </a:t>
            </a:r>
            <a:r>
              <a:rPr lang="en-US" dirty="0" err="1"/>
              <a:t>temporárias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1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084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2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 q </a:t>
            </a:r>
            <a:r>
              <a:rPr lang="en-US" dirty="0" err="1"/>
              <a:t>arrefecem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2022, </a:t>
            </a:r>
            <a:r>
              <a:rPr lang="en-US" dirty="0" err="1"/>
              <a:t>curva</a:t>
            </a:r>
            <a:r>
              <a:rPr lang="en-US" dirty="0"/>
              <a:t> </a:t>
            </a:r>
            <a:r>
              <a:rPr lang="en-US" dirty="0" err="1"/>
              <a:t>descendente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32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gestores</a:t>
            </a:r>
            <a:r>
              <a:rPr lang="en-US" dirty="0"/>
              <a:t> de </a:t>
            </a:r>
            <a:r>
              <a:rPr lang="en-US" dirty="0" err="1"/>
              <a:t>fundos</a:t>
            </a:r>
            <a:r>
              <a:rPr lang="en-US" dirty="0"/>
              <a:t>, ok, </a:t>
            </a:r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cidadãos</a:t>
            </a:r>
            <a:r>
              <a:rPr lang="en-US" dirty="0"/>
              <a:t> not so good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405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atingídos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próximos</a:t>
            </a:r>
            <a:r>
              <a:rPr lang="en-US" dirty="0"/>
              <a:t> meses. Sem </a:t>
            </a:r>
            <a:r>
              <a:rPr lang="en-US" dirty="0" err="1"/>
              <a:t>juízo</a:t>
            </a:r>
            <a:r>
              <a:rPr lang="en-US" dirty="0"/>
              <a:t> de valor se é </a:t>
            </a:r>
            <a:r>
              <a:rPr lang="en-US" dirty="0" err="1"/>
              <a:t>bom</a:t>
            </a:r>
            <a:r>
              <a:rPr lang="en-US" dirty="0"/>
              <a:t>, </a:t>
            </a:r>
            <a:r>
              <a:rPr lang="en-US" dirty="0" err="1"/>
              <a:t>ruim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caro</a:t>
            </a:r>
            <a:r>
              <a:rPr lang="en-US" dirty="0"/>
              <a:t>.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compensação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de 2001!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14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atingídos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próximos</a:t>
            </a:r>
            <a:r>
              <a:rPr lang="en-US" dirty="0"/>
              <a:t> meses. Sem </a:t>
            </a:r>
            <a:r>
              <a:rPr lang="en-US" dirty="0" err="1"/>
              <a:t>juízo</a:t>
            </a:r>
            <a:r>
              <a:rPr lang="en-US" dirty="0"/>
              <a:t> de valor se é </a:t>
            </a:r>
            <a:r>
              <a:rPr lang="en-US" dirty="0" err="1"/>
              <a:t>bom</a:t>
            </a:r>
            <a:r>
              <a:rPr lang="en-US" dirty="0"/>
              <a:t>, </a:t>
            </a:r>
            <a:r>
              <a:rPr lang="en-US" dirty="0" err="1"/>
              <a:t>ruim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caro</a:t>
            </a:r>
            <a:r>
              <a:rPr lang="en-US" dirty="0"/>
              <a:t>.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compensação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de 2001!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6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361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22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38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53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0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4% do mercado </a:t>
            </a:r>
            <a:r>
              <a:rPr lang="en-US" dirty="0" err="1"/>
              <a:t>imobiliário</a:t>
            </a:r>
            <a:r>
              <a:rPr lang="en-US" dirty="0"/>
              <a:t>, 0,68% do </a:t>
            </a:r>
            <a:r>
              <a:rPr lang="en-US" dirty="0" err="1"/>
              <a:t>crédito</a:t>
            </a:r>
            <a:r>
              <a:rPr lang="en-US" dirty="0"/>
              <a:t> total da China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24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73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474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29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07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5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7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76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6319-EE44-4B23-B4F8-A969A43537C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1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2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6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134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4714EF-F301-4FA2-903D-DC82B6C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C6EBCA-A177-4A8F-AACA-0AF738E2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2990B2-B05F-48B3-9965-C653F8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0A012F2-3F87-48B6-97CA-3C15EC98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288282-B0AA-4A6F-BB26-A1B3F941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442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736561-76B0-41D0-A850-E599AAE1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A1BAF99-5BED-4C6A-989B-4592B24C4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CFCF79F-DFDA-40BC-9363-23DECFAC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93F7A57-4DE8-43FE-8CD3-B07F6375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6C6BC1-B575-46E1-9217-8147940C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18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E7D859-2CCC-40F8-B649-18869787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FDB562-7A5C-4707-9A23-6FE9DA34A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3258688-47A3-4901-B96B-13C3D44A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7F45056-B07E-43AE-BBC2-EC9008EE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39E4830-C632-44EC-93D2-820C7E74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AE74BB2-7372-4BB5-AD46-591247E1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364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5C71EA-7C79-45C9-BB1B-F52A5F41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FE450A0-A1AC-4C42-B248-C024CADA9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1516928-FC14-4F9F-8D0C-29F7FC63F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F2F9F63-D4A8-4353-9C29-F305D529D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4329EA3-B3DD-4A08-98A5-9F1B640DE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6E3D11D-35C0-4283-A036-E6D9C1AF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0B33E17-6266-4E17-96CA-2076421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DCBD707-766B-42BC-829F-F21942B2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6980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BCED3C-3907-4587-B103-D36AAD64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A444B3B-9EAC-46CC-8BD0-0AC703EE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BBEE73B-8F5B-463C-A4F4-328B2393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ECF998A-7543-4861-B358-4231C2A3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304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B502964-293A-4080-87C6-D1ECC753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3F11808-33A5-439E-809D-A47F5F53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3FA93C4-893F-4729-A938-9E7C039E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581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34F93-3489-4966-ADDE-CFE579BC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7F550A-0C6C-4B5D-82C7-A611EE59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AC39C7E-BEF6-48A7-8A49-284177E06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44C8755-4ACE-43AF-8E8F-0B5F45E4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CD68E57-35DE-4A4C-A2E6-CB3B4EB3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B62DF09-E5EC-47FA-B420-A72CF060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34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41D506-0B14-4C39-80D2-A3774FD4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535CCE3-42CC-4C67-8D08-2F35C057B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9937670-C666-4C0C-96E0-199AB67C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647612E-4B2E-4C15-9174-D6BABA6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E8304CD-2044-43EB-87AF-E1D927B7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C4DC95E-11D1-4BF4-B513-4FC4F44D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577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1BCE9-46F7-4588-AE06-7060FB0C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7473C22-832F-4593-8BF5-96E35D68B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787FB3-E11D-4508-9328-441D9588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ED4217B-706E-4D6C-A68D-7CD3080A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6E61C4-E4EC-4E54-97EE-2BE7DA65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9611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8BC00C0-2A9A-47AB-AC4C-C0B66AD27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34C3640-E62D-4493-B326-4C148184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99B690-5C52-4161-B401-09B6C463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DCEF53-E98D-4919-8CBC-CCFDE6A2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83E0D7E-39BF-4537-A4CD-15158366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4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452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76DEA2-C095-4778-9890-469279EA4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748074-56A0-4D60-9928-653517798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46D8D0-2A91-4F92-8EB6-E23DA58B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93DC5F-2ACC-4778-831B-44E46828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F6C41F-3E0E-4E4C-AAAB-A050BA20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52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E9F221-BECD-45C1-9D94-7F1AAF8E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4891BF-7BD7-4D2C-8682-16912436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AD0694-853F-4F39-9FC2-C0F14264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E20CE0-5EE0-49CC-AA17-759E39C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41CA44B-348C-4A64-818D-11C3552E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454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A7BE67-9516-42E7-BC86-A36D0C6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98B9BA0-2FED-4FB2-B9D4-8FAB63D7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63937F-D03D-4E97-8EBD-C2437FF8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1A9DED9-FCCE-45E0-A4D9-51733D81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9B4FA21-EFC8-4B70-8A8F-4805B488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63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2A949-DD7E-4A34-A31A-65ADFD98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226CA-417B-4E0C-B649-F31A3CD6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AB2C5C-74D0-41AD-BAE6-1ADE0D47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305A655-84B1-493B-AE36-73DAE9BE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E97D02F-85FB-4E57-B037-49BDEFD9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D6F74B-6A93-4169-9AB8-2C3C9F4F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835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D0C476-E6B8-495C-BCD9-4D2BBBAA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533F37A-C1A3-47FF-AB83-0B8768946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ADA6B2-DD26-455E-A856-5446E0ED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6037F93-D705-4AC5-BB48-20A57ADE5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9BFD7CE-54B6-4A20-813B-01065F96B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E5581BB-545C-4FD3-B3CC-C1772EF9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96F4345-1753-451E-97FD-48C2D7AE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4E50A53-03ED-4BF5-9208-B92DB917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99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306B3-C20A-4699-AE61-9025FD3C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5F2E3F0-4CB1-46EA-9F06-41352C4B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A58D0AD-AEC8-4E10-9E86-EE6A1F31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815C2D6-2073-4BDA-B816-C9AD19B8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471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876B27A-78AB-4A3C-A2F8-3794FD08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878C50B-113F-4C9F-9969-0995A52E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B71870A-DBE7-46FD-8B81-06AC504E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08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E3A862-6C1E-4857-A4B0-FB656CC2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F867111-EB67-4405-B9F2-C8237568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A85232F-7809-415E-9803-A95B9A629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20C88CC-F021-4726-ADEC-47D35287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939B188-3D23-4ACA-BA8B-112F334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AEB02B3-5E7F-4CD6-B1AD-4C2A8BB2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674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E48BA9-66DE-4C04-9B28-434CA853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09DD44B-6434-43FB-B27A-68A7745D2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B537BD8-548F-41A1-AD1E-6DCA3C59D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F699BBF-A6FC-497B-9BE5-E2796B33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9DD2F69-B3FE-4639-A33D-1B64C350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B4EF4BE-C9BC-4910-B6EC-7F8B464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7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33B330-4E89-4068-A622-88DC9095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AA66667-338B-4FDA-AAE3-1A8B59846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2EFB4F-96C3-4556-BBE6-37D9248D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CBD0876-7820-4D1E-87A4-BFD84DEC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1A985F-7BE7-4E89-AC7D-FC0C4F81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8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35910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08B59D7-9541-4988-B3CA-98FF12812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A8DED50-D820-4AF9-AFC3-441D14FF0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AC03947-1BA5-46C6-B0C9-09D3E350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15E722C-6845-4E55-B2B9-D11104E6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55068B1-5EAB-4136-8A5F-28E463B2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6471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6C74C68-4B95-4AC9-B61D-FCA30FBAFFB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136" y="0"/>
            <a:ext cx="4032085" cy="6858000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7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9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88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AC6143-737B-45DD-93DC-65119733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396F7C8-B588-4FC0-BE9E-FEB839DD1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DCD3C8-0741-4E46-8748-CCACAB04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9886377-41A5-4685-A3D3-239EB63E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C7F8B3-8778-4EA1-9369-0CA780F6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71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4714EF-F301-4FA2-903D-DC82B6C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C6EBCA-A177-4A8F-AACA-0AF738E2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2990B2-B05F-48B3-9965-C653F8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0A012F2-3F87-48B6-97CA-3C15EC98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288282-B0AA-4A6F-BB26-A1B3F941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44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736561-76B0-41D0-A850-E599AAE1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A1BAF99-5BED-4C6A-989B-4592B24C4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CFCF79F-DFDA-40BC-9363-23DECFAC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93F7A57-4DE8-43FE-8CD3-B07F6375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6C6BC1-B575-46E1-9217-8147940C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1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E7D859-2CCC-40F8-B649-18869787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FDB562-7A5C-4707-9A23-6FE9DA34A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3258688-47A3-4901-B96B-13C3D44A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7F45056-B07E-43AE-BBC2-EC9008EE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39E4830-C632-44EC-93D2-820C7E74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AE74BB2-7372-4BB5-AD46-591247E1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36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5C71EA-7C79-45C9-BB1B-F52A5F41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FE450A0-A1AC-4C42-B248-C024CADA9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1516928-FC14-4F9F-8D0C-29F7FC63F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F2F9F63-D4A8-4353-9C29-F305D529D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4329EA3-B3DD-4A08-98A5-9F1B640DE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6E3D11D-35C0-4283-A036-E6D9C1AF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0B33E17-6266-4E17-96CA-2076421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DCBD707-766B-42BC-829F-F21942B2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69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98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BCED3C-3907-4587-B103-D36AAD64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A444B3B-9EAC-46CC-8BD0-0AC703EE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BBEE73B-8F5B-463C-A4F4-328B2393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ECF998A-7543-4861-B358-4231C2A3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30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B502964-293A-4080-87C6-D1ECC753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3F11808-33A5-439E-809D-A47F5F53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3FA93C4-893F-4729-A938-9E7C039E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5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34F93-3489-4966-ADDE-CFE579BC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7F550A-0C6C-4B5D-82C7-A611EE59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AC39C7E-BEF6-48A7-8A49-284177E06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44C8755-4ACE-43AF-8E8F-0B5F45E4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CD68E57-35DE-4A4C-A2E6-CB3B4EB3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B62DF09-E5EC-47FA-B420-A72CF060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3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41D506-0B14-4C39-80D2-A3774FD4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535CCE3-42CC-4C67-8D08-2F35C057B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9937670-C666-4C0C-96E0-199AB67C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647612E-4B2E-4C15-9174-D6BABA6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E8304CD-2044-43EB-87AF-E1D927B7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C4DC95E-11D1-4BF4-B513-4FC4F44D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577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1BCE9-46F7-4588-AE06-7060FB0C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7473C22-832F-4593-8BF5-96E35D68B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787FB3-E11D-4508-9328-441D9588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ED4217B-706E-4D6C-A68D-7CD3080A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6E61C4-E4EC-4E54-97EE-2BE7DA65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961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8BC00C0-2A9A-47AB-AC4C-C0B66AD27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34C3640-E62D-4493-B326-4C148184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99B690-5C52-4161-B401-09B6C463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DCEF53-E98D-4919-8CBC-CCFDE6A2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83E0D7E-39BF-4537-A4CD-15158366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4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E58CBB-2F19-4053-A053-5CFB4D61D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183B4FA-66B0-4E96-999B-171365F5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6AF0671-B63A-4090-84BD-B42142B4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4AA90F0-B78E-451B-9BB1-834C8F82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4264F4-FD52-4BE5-92DD-A9D9CAF1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54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5D759-6000-4B3C-A10C-66E2595D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9A2604-E557-4273-8D9B-3F1D0C09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6664D9C-ED7D-435B-9FBB-B2E7A6EB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F562B9-E990-40EC-BA80-761430EA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E06D2E-B825-4C40-AC70-26F20290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85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5C79E0-E90D-450E-A6C5-F9DB0667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A9DDADC-AC17-4704-A119-8681782A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B36A12-ADBE-4713-B1C2-43B9AD2C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DD03B6-9EA4-45CE-B3B2-2889B145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C26B8B-D0DF-43EC-BA23-C6DCF9F6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82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7A64D8-A518-472A-AD6F-E4744F9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D7D4BC-15BF-4CF0-9A48-35ADA8387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FC52346-C636-4A7A-9586-07FBC7DC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CF5F1CC-0FC3-4F21-90CD-8F34DC94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CBC9877-4B03-47F9-B550-5824A21F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A1C443-71CB-4D0A-B4F4-8C4DF486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506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C3EAA3-A79C-42C5-9E0D-9C9C318D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C178B2B-B6BD-4483-83E3-D6C81F7B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0CE8626-29EC-46D5-B7C3-BBB47C1FC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B4AB0C7-A555-425E-99EE-7BB1263FB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6FED8ED-EB70-4C09-80D3-D1E5F24CA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0F2155C-C0FA-41DC-9298-10892A45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4AB6EA7-E305-4F7B-98E1-99A187EA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F37B766-CF88-4141-9AC5-87053C73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145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D56E08-1274-4DCB-9A2A-235EE645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2E31A29-3D11-4223-A2EE-D0A72D30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AEA3C9C-EA22-4863-B8A5-80EE550E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9F49213-2A2E-4724-8BAD-38624783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77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37EE73B-A36E-4FDE-B10C-1A270E21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19EDFB2-8FD4-4265-B55C-3EF2AD85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16ECFE1-06A0-468B-A32E-188E1615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293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EEE534-43A1-4C3C-AFB3-AD6E7BEE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017F4E-9C07-4235-9055-45B5FBAC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E21153D-8D77-466E-A1AE-15EFDE78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91DB005-379C-4C93-83F9-60BF22C2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76B056B-CD18-4DD2-8C65-1DD3BC16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3E6001F-8AD6-4D33-BF15-04F3AAEA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29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C872FB-0E05-4C2A-87E2-9C66D1C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842547D-3750-4543-B67E-CF78A5E8F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BA2F837-C29B-48A0-9275-9F9EA9AE5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591F476-F5D5-4C36-A708-07C5FF3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B63A9CD-837C-459C-B584-500EF89F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24D7377-3A16-4918-A426-01B4980E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940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C99699-A2F3-4BC6-9C15-3F15E69B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EEAFCCB-3384-43BD-8B69-78899EE8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6F758E-DA48-490D-9A76-D2AC06C0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7FA0D73-1024-450B-9D6A-4B5678D0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D654ED2-68C1-4DF2-9980-C112DD9C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98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0234FBD-AD68-487F-A3F3-D1BE26DA7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9BD6785-978F-4A55-95FD-F6DAE55E0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6A0242-35E8-4CD1-AE8D-54680533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EE3FFFB-8F69-40AE-AAA4-DAE43CCE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815C71-B2DC-46CF-9A9A-F3A689BE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84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03574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309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5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75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433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13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27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377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911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101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094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435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696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8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681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3591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" y="110331"/>
            <a:ext cx="599389" cy="5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6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" y="110331"/>
            <a:ext cx="599389" cy="520629"/>
          </a:xfrm>
          <a:prstGeom prst="rect">
            <a:avLst/>
          </a:prstGeom>
        </p:spPr>
      </p:pic>
      <p:sp>
        <p:nvSpPr>
          <p:cNvPr id="4" name="TextBox 38"/>
          <p:cNvSpPr txBox="1"/>
          <p:nvPr userDrawn="1"/>
        </p:nvSpPr>
        <p:spPr>
          <a:xfrm>
            <a:off x="2101540" y="1655164"/>
            <a:ext cx="1436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400" b="1" spc="450" dirty="0">
                <a:solidFill>
                  <a:schemeClr val="accent4"/>
                </a:solidFill>
                <a:latin typeface="Montserrat Semi" charset="0"/>
                <a:ea typeface="Montserrat Semi" charset="0"/>
                <a:cs typeface="Montserrat Semi" charset="0"/>
              </a:rPr>
              <a:t>MOODY’S</a:t>
            </a:r>
          </a:p>
        </p:txBody>
      </p:sp>
      <p:sp>
        <p:nvSpPr>
          <p:cNvPr id="5" name="TextBox 39"/>
          <p:cNvSpPr txBox="1"/>
          <p:nvPr userDrawn="1"/>
        </p:nvSpPr>
        <p:spPr>
          <a:xfrm>
            <a:off x="448901" y="1974984"/>
            <a:ext cx="30431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Moody’s, atesta que a gestora possui um ambiente de qualidade de gestão e controle excelentes. </a:t>
            </a:r>
          </a:p>
          <a:p>
            <a:pPr algn="r" defTabSz="457200"/>
            <a:r>
              <a:rPr lang="pt-BR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Desde 2006 - Revalidada em janeiro de 2020</a:t>
            </a:r>
          </a:p>
          <a:p>
            <a:pPr algn="r" defTabSz="457200"/>
            <a:endParaRPr lang="pt-BR" sz="1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6" name="TextBox 50"/>
          <p:cNvSpPr txBox="1"/>
          <p:nvPr userDrawn="1"/>
        </p:nvSpPr>
        <p:spPr>
          <a:xfrm>
            <a:off x="1367751" y="4309692"/>
            <a:ext cx="214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400" b="1" spc="450" dirty="0">
                <a:solidFill>
                  <a:schemeClr val="accent4"/>
                </a:solidFill>
                <a:latin typeface="Montserrat Semi" charset="0"/>
                <a:ea typeface="Montserrat Semi" charset="0"/>
                <a:cs typeface="Montserrat Semi" charset="0"/>
              </a:rPr>
              <a:t>ISO 9001:2015</a:t>
            </a:r>
          </a:p>
        </p:txBody>
      </p:sp>
      <p:sp>
        <p:nvSpPr>
          <p:cNvPr id="7" name="TextBox 51"/>
          <p:cNvSpPr txBox="1"/>
          <p:nvPr userDrawn="1"/>
        </p:nvSpPr>
        <p:spPr>
          <a:xfrm>
            <a:off x="448903" y="4662864"/>
            <a:ext cx="3057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Processo de Análise de Risco e de Crédito</a:t>
            </a:r>
          </a:p>
          <a:p>
            <a:pPr algn="r"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Fundação Vanzolini, representa um dos mais renomados títulos internacionais em qualidade de serviços e processos. </a:t>
            </a:r>
          </a:p>
          <a:p>
            <a:pPr algn="r"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Desde 2012- Revalidado em agosto de 2018</a:t>
            </a:r>
          </a:p>
        </p:txBody>
      </p:sp>
      <p:sp>
        <p:nvSpPr>
          <p:cNvPr id="8" name="TextBox 45"/>
          <p:cNvSpPr txBox="1"/>
          <p:nvPr userDrawn="1"/>
        </p:nvSpPr>
        <p:spPr>
          <a:xfrm>
            <a:off x="8779143" y="167980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spc="450" dirty="0">
                <a:solidFill>
                  <a:schemeClr val="accent4"/>
                </a:solidFill>
                <a:latin typeface="Montserrat Semi" charset="0"/>
                <a:ea typeface="Montserrat Semi" charset="0"/>
                <a:cs typeface="Montserrat Semi" charset="0"/>
              </a:rPr>
              <a:t>FITCH</a:t>
            </a:r>
          </a:p>
        </p:txBody>
      </p:sp>
      <p:sp>
        <p:nvSpPr>
          <p:cNvPr id="9" name="TextBox 46"/>
          <p:cNvSpPr txBox="1"/>
          <p:nvPr userDrawn="1"/>
        </p:nvSpPr>
        <p:spPr>
          <a:xfrm>
            <a:off x="8779143" y="1953382"/>
            <a:ext cx="306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Fitch, a nota reflete que a capacidade de gestão de ativos da BB DTVM são consideradas extremamente robustas comparadas às melhores práticas adotadas pelos gestores de recursos internacionais.</a:t>
            </a:r>
          </a:p>
          <a:p>
            <a:pPr algn="just"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Desde 2012- Revalidada em setembro de 2019</a:t>
            </a:r>
          </a:p>
        </p:txBody>
      </p:sp>
      <p:sp>
        <p:nvSpPr>
          <p:cNvPr id="10" name="TextBox 53"/>
          <p:cNvSpPr txBox="1"/>
          <p:nvPr userDrawn="1"/>
        </p:nvSpPr>
        <p:spPr>
          <a:xfrm>
            <a:off x="8829638" y="4284145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spc="450" dirty="0">
                <a:solidFill>
                  <a:schemeClr val="accent4"/>
                </a:solidFill>
                <a:latin typeface="Montserrat Semi" charset="0"/>
                <a:ea typeface="Montserrat Semi" charset="0"/>
                <a:cs typeface="Montserrat Semi" charset="0"/>
              </a:rPr>
              <a:t>IG SEST</a:t>
            </a:r>
          </a:p>
        </p:txBody>
      </p:sp>
      <p:sp>
        <p:nvSpPr>
          <p:cNvPr id="11" name="TextBox 54"/>
          <p:cNvSpPr txBox="1"/>
          <p:nvPr userDrawn="1"/>
        </p:nvSpPr>
        <p:spPr>
          <a:xfrm>
            <a:off x="8855481" y="4617469"/>
            <a:ext cx="288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Nível 1, atesta a nota máxima no indicador Governança, desenvolvido pelo Ministério do Planejamento, Orçamento e Gestão.</a:t>
            </a:r>
          </a:p>
          <a:p>
            <a:pPr algn="just" defTabSz="457200"/>
            <a:r>
              <a:rPr lang="pt-B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Lato Light" charset="0"/>
                <a:cs typeface="Arial" panose="020B0604020202020204" pitchFamily="34" charset="0"/>
              </a:rPr>
              <a:t>Desde 2018 - Ratificação em agosto de 2019.</a:t>
            </a:r>
          </a:p>
        </p:txBody>
      </p:sp>
      <p:sp>
        <p:nvSpPr>
          <p:cNvPr id="12" name="TextBox 55"/>
          <p:cNvSpPr txBox="1"/>
          <p:nvPr userDrawn="1"/>
        </p:nvSpPr>
        <p:spPr>
          <a:xfrm>
            <a:off x="2390830" y="103010"/>
            <a:ext cx="76243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Montserrat Semi" charset="0"/>
                <a:cs typeface="Arial" panose="020B0604020202020204" pitchFamily="34" charset="0"/>
              </a:rPr>
              <a:t>RATINGS E CERTIFICAÇÕES</a:t>
            </a:r>
          </a:p>
        </p:txBody>
      </p:sp>
      <p:sp>
        <p:nvSpPr>
          <p:cNvPr id="13" name="TextBox 56"/>
          <p:cNvSpPr txBox="1"/>
          <p:nvPr userDrawn="1"/>
        </p:nvSpPr>
        <p:spPr>
          <a:xfrm>
            <a:off x="3506082" y="679881"/>
            <a:ext cx="535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Ratings e </a:t>
            </a:r>
            <a:r>
              <a:rPr lang="en-US" sz="1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Certificações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obtidos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 pela </a:t>
            </a:r>
            <a:r>
              <a:rPr lang="en-US" sz="1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gestora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"/>
                <a:ea typeface="Lato Light" charset="0"/>
                <a:cs typeface="Arial" panose="020B0604020202020204" pitchFamily="34" charset="0"/>
              </a:rPr>
              <a:t> BB DTVM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60" t="246" r="16958" b="-703"/>
          <a:stretch/>
        </p:blipFill>
        <p:spPr>
          <a:xfrm>
            <a:off x="6153624" y="4146766"/>
            <a:ext cx="2407312" cy="247414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-197" r="17487" b="-513"/>
          <a:stretch/>
        </p:blipFill>
        <p:spPr>
          <a:xfrm>
            <a:off x="3679301" y="4135268"/>
            <a:ext cx="2414426" cy="248186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3000" contrast="22000"/>
                    </a14:imgEffect>
                  </a14:imgLayer>
                </a14:imgProps>
              </a:ext>
            </a:extLst>
          </a:blip>
          <a:srcRect r="38376"/>
          <a:stretch/>
        </p:blipFill>
        <p:spPr>
          <a:xfrm>
            <a:off x="3679301" y="1719908"/>
            <a:ext cx="2413091" cy="239838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-349" r="12226" b="1121"/>
          <a:stretch/>
        </p:blipFill>
        <p:spPr>
          <a:xfrm>
            <a:off x="6161806" y="1701878"/>
            <a:ext cx="2398171" cy="2407465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575477" y="3150821"/>
            <a:ext cx="733416" cy="8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>
                <a:alpha val="60000"/>
              </a:schemeClr>
            </a:glow>
          </a:effectLst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37" y="5858771"/>
            <a:ext cx="922380" cy="653162"/>
          </a:xfrm>
          <a:prstGeom prst="rect">
            <a:avLst/>
          </a:prstGeom>
          <a:effectLst>
            <a:glow rad="127000">
              <a:schemeClr val="bg1">
                <a:alpha val="60000"/>
              </a:schemeClr>
            </a:glow>
          </a:effectLst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>
          <a:xfrm>
            <a:off x="8910753" y="3261773"/>
            <a:ext cx="1061807" cy="653748"/>
          </a:xfrm>
          <a:prstGeom prst="rect">
            <a:avLst/>
          </a:prstGeom>
          <a:effectLst>
            <a:glow rad="127000">
              <a:schemeClr val="bg1">
                <a:alpha val="60000"/>
              </a:schemeClr>
            </a:glow>
          </a:effectLst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93" y="5864093"/>
            <a:ext cx="1140543" cy="593837"/>
          </a:xfrm>
          <a:prstGeom prst="rect">
            <a:avLst/>
          </a:prstGeom>
          <a:effectLst>
            <a:glow rad="127000">
              <a:schemeClr val="bg1">
                <a:alpha val="60000"/>
              </a:schemeClr>
            </a:glow>
          </a:effectLst>
        </p:spPr>
      </p:pic>
      <p:cxnSp>
        <p:nvCxnSpPr>
          <p:cNvPr id="22" name="Conector reto 21"/>
          <p:cNvCxnSpPr/>
          <p:nvPr userDrawn="1"/>
        </p:nvCxnSpPr>
        <p:spPr>
          <a:xfrm flipV="1">
            <a:off x="3674729" y="4130245"/>
            <a:ext cx="4880676" cy="10662"/>
          </a:xfrm>
          <a:prstGeom prst="line">
            <a:avLst/>
          </a:prstGeom>
          <a:ln w="76200"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 userDrawn="1"/>
        </p:nvCxnSpPr>
        <p:spPr>
          <a:xfrm flipH="1">
            <a:off x="6114119" y="1708054"/>
            <a:ext cx="15616" cy="4891414"/>
          </a:xfrm>
          <a:prstGeom prst="line">
            <a:avLst/>
          </a:prstGeom>
          <a:ln w="76200"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41" y="3722863"/>
            <a:ext cx="1054632" cy="916821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>
                <a:alpha val="60000"/>
              </a:schemeClr>
            </a:glow>
          </a:effec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474" y="110331"/>
            <a:ext cx="1501316" cy="11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0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210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293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116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203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344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142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96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91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347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11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136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663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76DEA2-C095-4778-9890-469279EA4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748074-56A0-4D60-9928-653517798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46D8D0-2A91-4F92-8EB6-E23DA58B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93DC5F-2ACC-4778-831B-44E46828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F6C41F-3E0E-4E4C-AAAB-A050BA20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62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E9F221-BECD-45C1-9D94-7F1AAF8E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4891BF-7BD7-4D2C-8682-16912436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AD0694-853F-4F39-9FC2-C0F14264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E20CE0-5EE0-49CC-AA17-759E39C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41CA44B-348C-4A64-818D-11C3552E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611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A7BE67-9516-42E7-BC86-A36D0C6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98B9BA0-2FED-4FB2-B9D4-8FAB63D7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63937F-D03D-4E97-8EBD-C2437FF8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1A9DED9-FCCE-45E0-A4D9-51733D81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9B4FA21-EFC8-4B70-8A8F-4805B488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31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2A949-DD7E-4A34-A31A-65ADFD98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226CA-417B-4E0C-B649-F31A3CD6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AB2C5C-74D0-41AD-BAE6-1ADE0D47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305A655-84B1-493B-AE36-73DAE9BE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E97D02F-85FB-4E57-B037-49BDEFD9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D6F74B-6A93-4169-9AB8-2C3C9F4F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451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D0C476-E6B8-495C-BCD9-4D2BBBAA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533F37A-C1A3-47FF-AB83-0B8768946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ADA6B2-DD26-455E-A856-5446E0ED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6037F93-D705-4AC5-BB48-20A57ADE5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9BFD7CE-54B6-4A20-813B-01065F96B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E5581BB-545C-4FD3-B3CC-C1772EF9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96F4345-1753-451E-97FD-48C2D7AE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4E50A53-03ED-4BF5-9208-B92DB917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3806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306B3-C20A-4699-AE61-9025FD3C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5F2E3F0-4CB1-46EA-9F06-41352C4B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A58D0AD-AEC8-4E10-9E86-EE6A1F31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815C2D6-2073-4BDA-B816-C9AD19B8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06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177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876B27A-78AB-4A3C-A2F8-3794FD08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878C50B-113F-4C9F-9969-0995A52E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B71870A-DBE7-46FD-8B81-06AC504E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57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E3A862-6C1E-4857-A4B0-FB656CC2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F867111-EB67-4405-B9F2-C8237568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A85232F-7809-415E-9803-A95B9A629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20C88CC-F021-4726-ADEC-47D35287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939B188-3D23-4ACA-BA8B-112F334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AEB02B3-5E7F-4CD6-B1AD-4C2A8BB2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10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E48BA9-66DE-4C04-9B28-434CA853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09DD44B-6434-43FB-B27A-68A7745D2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B537BD8-548F-41A1-AD1E-6DCA3C59D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F699BBF-A6FC-497B-9BE5-E2796B33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9DD2F69-B3FE-4639-A33D-1B64C350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B4EF4BE-C9BC-4910-B6EC-7F8B464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2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33B330-4E89-4068-A622-88DC9095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AA66667-338B-4FDA-AAE3-1A8B59846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2EFB4F-96C3-4556-BBE6-37D9248D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CBD0876-7820-4D1E-87A4-BFD84DEC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1A985F-7BE7-4E89-AC7D-FC0C4F81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297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08B59D7-9541-4988-B3CA-98FF12812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A8DED50-D820-4AF9-AFC3-441D14FF0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AC03947-1BA5-46C6-B0C9-09D3E350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15E722C-6845-4E55-B2B9-D11104E6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55068B1-5EAB-4136-8A5F-28E463B2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71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EF70632-A87F-43EB-B698-B0A668988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trans="64000"/>
                    </a14:imgEffect>
                    <a14:imgEffect>
                      <a14:colorTemperature colorTemp="5250"/>
                    </a14:imgEffect>
                    <a14:imgEffect>
                      <a14:saturation sat="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35"/>
            <a:ext cx="3943350" cy="6010692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/>
            </a:glow>
          </a:effectLst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xmlns="" id="{F966D878-6DF4-4B9B-BA87-A93C61641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926" y="3429000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F4402D5-ECAB-454D-A04F-6FE303B097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2175" y="4416425"/>
            <a:ext cx="858678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pt-BR" sz="1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Rio de Janeiro (RJ)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Praça XV de Novembro, 20 - 3º andar - Centro - CEP 20010-010 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# 55-21-3808-7500 - Fax. 55-21-3808-7600</a:t>
            </a:r>
          </a:p>
          <a:p>
            <a:pPr algn="r">
              <a:defRPr/>
            </a:pPr>
            <a:endParaRPr lang="pt-BR" sz="14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pt-BR" sz="1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São Paulo (SP)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Av. Paulista, 1230 – 10º andar – Bela Vista - CEP 01310-901 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# 55-11-</a:t>
            </a:r>
            <a:r>
              <a:rPr lang="pt-BR" sz="1400" baseline="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4298</a:t>
            </a: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-7550  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bbdtvm@bb.com.br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www.bb.com.br/bbdtvm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68EB189-DA42-47F2-94EA-60220D43D3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" y="137066"/>
            <a:ext cx="537844" cy="4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656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210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293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1164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20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278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344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142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9660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347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11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1368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663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E58CBB-2F19-4053-A053-5CFB4D61D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183B4FA-66B0-4E96-999B-171365F5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6AF0671-B63A-4090-84BD-B42142B4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4AA90F0-B78E-451B-9BB1-834C8F82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4264F4-FD52-4BE5-92DD-A9D9CAF1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5451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5D759-6000-4B3C-A10C-66E2595D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9A2604-E557-4273-8D9B-3F1D0C09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6664D9C-ED7D-435B-9FBB-B2E7A6EB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F562B9-E990-40EC-BA80-761430EA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E06D2E-B825-4C40-AC70-26F20290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851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5C79E0-E90D-450E-A6C5-F9DB0667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A9DDADC-AC17-4704-A119-8681782A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B36A12-ADBE-4713-B1C2-43B9AD2C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DD03B6-9EA4-45CE-B3B2-2889B145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C26B8B-D0DF-43EC-BA23-C6DCF9F6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8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066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7A64D8-A518-472A-AD6F-E4744F9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D7D4BC-15BF-4CF0-9A48-35ADA8387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FC52346-C636-4A7A-9586-07FBC7DC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CF5F1CC-0FC3-4F21-90CD-8F34DC94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CBC9877-4B03-47F9-B550-5824A21F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A1C443-71CB-4D0A-B4F4-8C4DF486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C3EAA3-A79C-42C5-9E0D-9C9C318D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C178B2B-B6BD-4483-83E3-D6C81F7B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0CE8626-29EC-46D5-B7C3-BBB47C1FC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B4AB0C7-A555-425E-99EE-7BB1263FB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6FED8ED-EB70-4C09-80D3-D1E5F24CA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0F2155C-C0FA-41DC-9298-10892A45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4AB6EA7-E305-4F7B-98E1-99A187EA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F37B766-CF88-4141-9AC5-87053C73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145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D56E08-1274-4DCB-9A2A-235EE645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2E31A29-3D11-4223-A2EE-D0A72D30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AEA3C9C-EA22-4863-B8A5-80EE550E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9F49213-2A2E-4724-8BAD-38624783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77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37EE73B-A36E-4FDE-B10C-1A270E21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19EDFB2-8FD4-4265-B55C-3EF2AD85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16ECFE1-06A0-468B-A32E-188E1615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2939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EEE534-43A1-4C3C-AFB3-AD6E7BEE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017F4E-9C07-4235-9055-45B5FBAC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E21153D-8D77-466E-A1AE-15EFDE78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91DB005-379C-4C93-83F9-60BF22C2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76B056B-CD18-4DD2-8C65-1DD3BC16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3E6001F-8AD6-4D33-BF15-04F3AAEA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297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C872FB-0E05-4C2A-87E2-9C66D1C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842547D-3750-4543-B67E-CF78A5E8F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BA2F837-C29B-48A0-9275-9F9EA9AE5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591F476-F5D5-4C36-A708-07C5FF3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B63A9CD-837C-459C-B584-500EF89F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24D7377-3A16-4918-A426-01B4980E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940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C99699-A2F3-4BC6-9C15-3F15E69B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EEAFCCB-3384-43BD-8B69-78899EE8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6F758E-DA48-490D-9A76-D2AC06C0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7FA0D73-1024-450B-9D6A-4B5678D0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D654ED2-68C1-4DF2-9980-C112DD9C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98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0234FBD-AD68-487F-A3F3-D1BE26DA7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9BD6785-978F-4A55-95FD-F6DAE55E0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6A0242-35E8-4CD1-AE8D-54680533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D76C72-8F98-482F-B26E-B0AEBCDC5C76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EE3FFFB-8F69-40AE-AAA4-DAE43CCE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815C71-B2DC-46CF-9A9A-F3A689BE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7E0EA4-1B32-4C26-832B-4B113BA5D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849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03574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AC6143-737B-45DD-93DC-65119733D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396F7C8-B588-4FC0-BE9E-FEB839DD1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DCD3C8-0741-4E46-8748-CCACAB04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9886377-41A5-4685-A3D3-239EB63E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C7F8B3-8778-4EA1-9369-0CA780F6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7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6A3D-BE8B-4ADA-AE0E-30460692C075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E853-A51E-404A-B009-888C4FDFA86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4D0EAF4-65AA-4816-B67E-3F587805D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CDE3FF5-C778-4E65-BB7D-AC7BED14C99A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47000">
                <a:schemeClr val="accent1">
                  <a:lumMod val="50000"/>
                  <a:alpha val="71000"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104C6B63-F668-4761-8CF3-3E7A0E3E593F}"/>
              </a:ext>
            </a:extLst>
          </p:cNvPr>
          <p:cNvCxnSpPr/>
          <p:nvPr userDrawn="1"/>
        </p:nvCxnSpPr>
        <p:spPr>
          <a:xfrm flipH="1">
            <a:off x="2" y="6538912"/>
            <a:ext cx="12191999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93E13D64-BD15-4A5B-8BA3-C297C9F5302A}"/>
              </a:ext>
            </a:extLst>
          </p:cNvPr>
          <p:cNvCxnSpPr/>
          <p:nvPr userDrawn="1"/>
        </p:nvCxnSpPr>
        <p:spPr>
          <a:xfrm>
            <a:off x="7494495" y="753036"/>
            <a:ext cx="0" cy="578587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AE6F7C8A-DD90-4EA3-AEDE-781A611DADC9}"/>
              </a:ext>
            </a:extLst>
          </p:cNvPr>
          <p:cNvCxnSpPr/>
          <p:nvPr userDrawn="1"/>
        </p:nvCxnSpPr>
        <p:spPr>
          <a:xfrm flipH="1">
            <a:off x="7494495" y="753036"/>
            <a:ext cx="469750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CCE6BCE3-3E8D-4339-888F-63B8225190E8}"/>
              </a:ext>
            </a:extLst>
          </p:cNvPr>
          <p:cNvCxnSpPr/>
          <p:nvPr userDrawn="1"/>
        </p:nvCxnSpPr>
        <p:spPr>
          <a:xfrm flipH="1">
            <a:off x="1123951" y="3429002"/>
            <a:ext cx="11068051" cy="5080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23CD250D-F020-42C0-BF54-168A7D699838}"/>
              </a:ext>
            </a:extLst>
          </p:cNvPr>
          <p:cNvCxnSpPr/>
          <p:nvPr userDrawn="1"/>
        </p:nvCxnSpPr>
        <p:spPr>
          <a:xfrm>
            <a:off x="3371153" y="462783"/>
            <a:ext cx="29800" cy="639521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7A427788-BF76-4193-A92C-B22E853AD40E}"/>
              </a:ext>
            </a:extLst>
          </p:cNvPr>
          <p:cNvCxnSpPr/>
          <p:nvPr userDrawn="1"/>
        </p:nvCxnSpPr>
        <p:spPr>
          <a:xfrm flipH="1">
            <a:off x="1" y="462781"/>
            <a:ext cx="33711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A5BA3654-F9A9-4D00-898D-B8C02183F1E5}"/>
              </a:ext>
            </a:extLst>
          </p:cNvPr>
          <p:cNvSpPr/>
          <p:nvPr userDrawn="1"/>
        </p:nvSpPr>
        <p:spPr>
          <a:xfrm>
            <a:off x="5150329" y="2365515"/>
            <a:ext cx="1722455" cy="1540565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F71ACA2E-403E-49E3-B611-CA9D27A5442E}"/>
              </a:ext>
            </a:extLst>
          </p:cNvPr>
          <p:cNvCxnSpPr/>
          <p:nvPr userDrawn="1"/>
        </p:nvCxnSpPr>
        <p:spPr>
          <a:xfrm>
            <a:off x="1123951" y="0"/>
            <a:ext cx="0" cy="347980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48" y="2545306"/>
            <a:ext cx="1358323" cy="1179838"/>
          </a:xfrm>
          <a:prstGeom prst="rect">
            <a:avLst/>
          </a:prstGeom>
        </p:spPr>
      </p:pic>
      <p:sp>
        <p:nvSpPr>
          <p:cNvPr id="17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4007" r:id="rId12"/>
    <p:sldLayoutId id="2147484008" r:id="rId13"/>
    <p:sldLayoutId id="21474840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16DE62C-6437-4D78-8004-82D64301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B9DA90F-84FE-42A6-8393-BF18DE42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1DC882-7D02-4DC5-B9D8-9A0E4642E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0151-B527-49B4-BF97-D0360CBD7B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32DC5F9-BCD5-4F1F-8D96-147BE9ADD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1F6FB0-121F-4249-B9C2-E1A9C97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4A41-088C-4443-A369-F4928AA17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8227154-4909-4534-AAAF-5970A72622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" y="110331"/>
            <a:ext cx="599389" cy="520629"/>
          </a:xfrm>
          <a:prstGeom prst="rect">
            <a:avLst/>
          </a:prstGeom>
        </p:spPr>
      </p:pic>
      <p:sp>
        <p:nvSpPr>
          <p:cNvPr id="9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51ACCFA-1115-4E90-81CE-C3ACA2C7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B66BD66-BCEE-4E8A-AC63-72A2D704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113E79-F12B-4F45-ADB5-181C78C80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4902F31-ECCD-48E4-997C-0F5861AA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27DEFA5-8DB4-4FFC-8851-6CE30BFF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7915F56-AF06-4382-A178-BC8935675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0CB1A54-43C0-48E9-8A63-51C17E8B97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1676"/>
          </a:xfrm>
          <a:prstGeom prst="rect">
            <a:avLst/>
          </a:prstGeom>
        </p:spPr>
      </p:pic>
      <p:sp>
        <p:nvSpPr>
          <p:cNvPr id="10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Espaço Reservado para Imagem 3">
            <a:extLst>
              <a:ext uri="{FF2B5EF4-FFF2-40B4-BE49-F238E27FC236}">
                <a16:creationId xmlns:a16="http://schemas.microsoft.com/office/drawing/2014/main" xmlns="" id="{40BB4107-C6F3-4E5C-B0FE-8727254716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r="11274"/>
          <a:stretch>
            <a:fillRect/>
          </a:stretch>
        </p:blipFill>
        <p:spPr>
          <a:xfrm>
            <a:off x="471563" y="11169"/>
            <a:ext cx="3888000" cy="3348000"/>
          </a:xfrm>
          <a:prstGeom prst="flowChartInputOutput">
            <a:avLst/>
          </a:prstGeom>
        </p:spPr>
      </p:pic>
      <p:pic>
        <p:nvPicPr>
          <p:cNvPr id="8" name="Espaço Reservado para Imagem 5">
            <a:extLst>
              <a:ext uri="{FF2B5EF4-FFF2-40B4-BE49-F238E27FC236}">
                <a16:creationId xmlns:a16="http://schemas.microsoft.com/office/drawing/2014/main" xmlns="" id="{473B6A32-2AD9-4A94-8324-94830B5040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9358"/>
          <a:stretch>
            <a:fillRect/>
          </a:stretch>
        </p:blipFill>
        <p:spPr>
          <a:xfrm>
            <a:off x="39764" y="3568700"/>
            <a:ext cx="3887317" cy="3289300"/>
          </a:xfrm>
          <a:prstGeom prst="flowChartInputOutput">
            <a:avLst/>
          </a:prstGeom>
        </p:spPr>
      </p:pic>
      <p:pic>
        <p:nvPicPr>
          <p:cNvPr id="9" name="Espaço Reservado para Imagem 1">
            <a:extLst>
              <a:ext uri="{FF2B5EF4-FFF2-40B4-BE49-F238E27FC236}">
                <a16:creationId xmlns:a16="http://schemas.microsoft.com/office/drawing/2014/main" xmlns="" id="{45B3844C-1FDB-4A42-AE4B-587D3E2050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7951"/>
          <a:stretch>
            <a:fillRect/>
          </a:stretch>
        </p:blipFill>
        <p:spPr>
          <a:xfrm>
            <a:off x="3804875" y="0"/>
            <a:ext cx="4032251" cy="6827838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</p:spPr>
      </p:pic>
      <p:sp>
        <p:nvSpPr>
          <p:cNvPr id="3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95EB-D5B1-49F6-950F-C44832CCC70B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DB29-8BBA-4ABA-9A11-E98F3B3453B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0" y="592423"/>
            <a:ext cx="907906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7714" y="241454"/>
            <a:ext cx="987639" cy="78645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6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4015" r:id="rId13"/>
    <p:sldLayoutId id="2147484075" r:id="rId14"/>
    <p:sldLayoutId id="21474840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16DE62C-6437-4D78-8004-82D64301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B9DA90F-84FE-42A6-8393-BF18DE42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1DC882-7D02-4DC5-B9D8-9A0E4642E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0151-B527-49B4-BF97-D0360CBD7B8D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32DC5F9-BCD5-4F1F-8D96-147BE9ADD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1F6FB0-121F-4249-B9C2-E1A9C97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4A41-088C-4443-A369-F4928AA1730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8227154-4909-4534-AAAF-5970A72622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" y="110331"/>
            <a:ext cx="599389" cy="520629"/>
          </a:xfrm>
          <a:prstGeom prst="rect">
            <a:avLst/>
          </a:prstGeom>
        </p:spPr>
      </p:pic>
      <p:sp>
        <p:nvSpPr>
          <p:cNvPr id="9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8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1D76-00FE-4781-B16C-5851F762737E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26AF-A755-4D41-A86D-214C282F673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1CF2610-94E4-4793-B2E7-3C3639C52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9E753D7-47C4-4231-895A-B4964FC7F0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LightScreen trans="64000"/>
                    </a14:imgEffect>
                    <a14:imgEffect>
                      <a14:colorTemperature colorTemp="5250"/>
                    </a14:imgEffect>
                    <a14:imgEffect>
                      <a14:saturation sat="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35"/>
            <a:ext cx="3943350" cy="6010692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/>
            </a:glow>
          </a:effectLst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D4C7E15F-C935-46CF-94C0-AEB041ADBA1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926" y="3429000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4890B25D-5100-49DA-963E-537F2EA5A1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2175" y="4416425"/>
            <a:ext cx="858678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pt-BR" sz="1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Rio de Janeiro (RJ)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Praça XV de Novembro, 20 - 3º andar - Centro - CEP 20010-010 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# 55-21-3808-7500 - Fax. 55-21-3808-7600</a:t>
            </a:r>
          </a:p>
          <a:p>
            <a:pPr algn="r">
              <a:defRPr/>
            </a:pPr>
            <a:endParaRPr lang="pt-BR" sz="14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pt-BR" sz="1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São Paulo (SP)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Av. Paulista, 1230 – 10º andar – Bela Vista - CEP 01310-901 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# 55-11-</a:t>
            </a:r>
            <a:r>
              <a:rPr lang="pt-BR" sz="1400" baseline="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4298</a:t>
            </a: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-7550  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bbdtvm@bb.com.br</a:t>
            </a:r>
          </a:p>
          <a:p>
            <a:pPr algn="r">
              <a:defRPr/>
            </a:pPr>
            <a:r>
              <a:rPr lang="pt-BR" sz="1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www.bb.com.br/bbdtvm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C26FBDB-D92F-4B62-BD22-1029030DBD0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" y="137066"/>
            <a:ext cx="537844" cy="467171"/>
          </a:xfrm>
          <a:prstGeom prst="rect">
            <a:avLst/>
          </a:prstGeom>
        </p:spPr>
      </p:pic>
      <p:sp>
        <p:nvSpPr>
          <p:cNvPr id="9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Espaço Reservado para Imagem 3">
            <a:extLst>
              <a:ext uri="{FF2B5EF4-FFF2-40B4-BE49-F238E27FC236}">
                <a16:creationId xmlns:a16="http://schemas.microsoft.com/office/drawing/2014/main" xmlns="" id="{40BB4107-C6F3-4E5C-B0FE-8727254716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r="11274"/>
          <a:stretch>
            <a:fillRect/>
          </a:stretch>
        </p:blipFill>
        <p:spPr>
          <a:xfrm>
            <a:off x="471563" y="11169"/>
            <a:ext cx="3888000" cy="3348000"/>
          </a:xfrm>
          <a:prstGeom prst="flowChartInputOutput">
            <a:avLst/>
          </a:prstGeom>
        </p:spPr>
      </p:pic>
      <p:pic>
        <p:nvPicPr>
          <p:cNvPr id="8" name="Espaço Reservado para Imagem 5">
            <a:extLst>
              <a:ext uri="{FF2B5EF4-FFF2-40B4-BE49-F238E27FC236}">
                <a16:creationId xmlns:a16="http://schemas.microsoft.com/office/drawing/2014/main" xmlns="" id="{473B6A32-2AD9-4A94-8324-94830B5040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9358"/>
          <a:stretch>
            <a:fillRect/>
          </a:stretch>
        </p:blipFill>
        <p:spPr>
          <a:xfrm>
            <a:off x="39764" y="3568700"/>
            <a:ext cx="3887317" cy="3289300"/>
          </a:xfrm>
          <a:prstGeom prst="flowChartInputOutput">
            <a:avLst/>
          </a:prstGeom>
        </p:spPr>
      </p:pic>
      <p:pic>
        <p:nvPicPr>
          <p:cNvPr id="9" name="Espaço Reservado para Imagem 1">
            <a:extLst>
              <a:ext uri="{FF2B5EF4-FFF2-40B4-BE49-F238E27FC236}">
                <a16:creationId xmlns:a16="http://schemas.microsoft.com/office/drawing/2014/main" xmlns="" id="{45B3844C-1FDB-4A42-AE4B-587D3E2050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7951"/>
          <a:stretch>
            <a:fillRect/>
          </a:stretch>
        </p:blipFill>
        <p:spPr>
          <a:xfrm>
            <a:off x="3804875" y="0"/>
            <a:ext cx="4032251" cy="6827838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</p:spPr>
      </p:pic>
      <p:sp>
        <p:nvSpPr>
          <p:cNvPr id="3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51ACCFA-1115-4E90-81CE-C3ACA2C7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B66BD66-BCEE-4E8A-AC63-72A2D704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113E79-F12B-4F45-ADB5-181C78C80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35EF-DE36-4825-ACB8-8333C0E98432}" type="datetimeFigureOut">
              <a:rPr lang="pt-BR" smtClean="0"/>
              <a:pPr/>
              <a:t>01/10/2021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4902F31-ECCD-48E4-997C-0F5861AA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27DEFA5-8DB4-4FFC-8851-6CE30BFF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C8F1-495D-4F16-8EBB-1CBD7FCD97B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7915F56-AF06-4382-A178-BC8935675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0CB1A54-43C0-48E9-8A63-51C17E8B97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1676"/>
          </a:xfrm>
          <a:prstGeom prst="rect">
            <a:avLst/>
          </a:prstGeom>
        </p:spPr>
      </p:pic>
      <p:sp>
        <p:nvSpPr>
          <p:cNvPr id="10" name="MSIPCMContentMarking" descr="{&quot;HashCode&quot;:344086827,&quot;Placement&quot;:&quot;Header&quot;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smtClean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  <a:endParaRPr lang="pt-B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27921" y="34290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Cenário Doméstico e Internacional 2022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671482" y="90310"/>
            <a:ext cx="2600680" cy="1095023"/>
            <a:chOff x="10047111" y="-1"/>
            <a:chExt cx="2144889" cy="90311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274E998D-837C-4F0C-82B3-135A898EFC6F}"/>
                </a:ext>
              </a:extLst>
            </p:cNvPr>
            <p:cNvSpPr/>
            <p:nvPr/>
          </p:nvSpPr>
          <p:spPr>
            <a:xfrm>
              <a:off x="10047111" y="-1"/>
              <a:ext cx="2144889" cy="903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274E998D-837C-4F0C-82B3-135A898EFC6F}"/>
                </a:ext>
              </a:extLst>
            </p:cNvPr>
            <p:cNvSpPr/>
            <p:nvPr/>
          </p:nvSpPr>
          <p:spPr>
            <a:xfrm>
              <a:off x="11560629" y="0"/>
              <a:ext cx="631371" cy="348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0232592" y="56149"/>
              <a:ext cx="1854457" cy="732127"/>
              <a:chOff x="10690896" y="0"/>
              <a:chExt cx="1480236" cy="584387"/>
            </a:xfrm>
          </p:grpSpPr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xmlns="" id="{27E44E61-FA66-4DC8-8059-6CA0C5D06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524900" y="0"/>
                <a:ext cx="646232" cy="359695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0896" y="65405"/>
                <a:ext cx="1379195" cy="518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029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Diversificação é o nome do jogo!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83277D-F9AC-4EE4-AB5A-B5753C505025}"/>
              </a:ext>
            </a:extLst>
          </p:cNvPr>
          <p:cNvSpPr txBox="1"/>
          <p:nvPr/>
        </p:nvSpPr>
        <p:spPr>
          <a:xfrm>
            <a:off x="8839199" y="6488668"/>
            <a:ext cx="254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Google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7B85712-13AF-47AE-90EE-AC1D68FC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0" y="942907"/>
            <a:ext cx="8109857" cy="54012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51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Direções distintas dos ativos diversificados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23DD9C4-9A09-4D6E-98EE-3386777D1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218444"/>
              </p:ext>
            </p:extLst>
          </p:nvPr>
        </p:nvGraphicFramePr>
        <p:xfrm>
          <a:off x="910544" y="2390913"/>
          <a:ext cx="4695372" cy="233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7B84054-125E-4BB8-A92B-52AB13546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130449"/>
              </p:ext>
            </p:extLst>
          </p:nvPr>
        </p:nvGraphicFramePr>
        <p:xfrm>
          <a:off x="6743812" y="2233062"/>
          <a:ext cx="4190773" cy="296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4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Diversificação!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83277D-F9AC-4EE4-AB5A-B5753C505025}"/>
              </a:ext>
            </a:extLst>
          </p:cNvPr>
          <p:cNvSpPr txBox="1"/>
          <p:nvPr/>
        </p:nvSpPr>
        <p:spPr>
          <a:xfrm>
            <a:off x="8839199" y="6488668"/>
            <a:ext cx="254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Google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42EF421-95A8-409D-811E-B76F42736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2" y="942907"/>
            <a:ext cx="7728856" cy="535294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31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7501520" y="3167287"/>
            <a:ext cx="4446640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Cen</a:t>
            </a:r>
            <a:r>
              <a:rPr lang="pt-BR" altLang="ko-KR" sz="2400" b="1" dirty="0" err="1">
                <a:solidFill>
                  <a:prstClr val="white"/>
                </a:solidFill>
                <a:effectLst/>
                <a:latin typeface="Calibri"/>
                <a:ea typeface="맑은 고딕" panose="020B0503020000020004" pitchFamily="34" charset="-127"/>
              </a:rPr>
              <a:t>ário</a:t>
            </a:r>
            <a:r>
              <a:rPr lang="pt-BR" altLang="ko-KR" sz="2400" b="1" dirty="0">
                <a:solidFill>
                  <a:prstClr val="white"/>
                </a:solidFill>
                <a:effectLst/>
                <a:latin typeface="Calibri"/>
                <a:ea typeface="맑은 고딕" panose="020B0503020000020004" pitchFamily="34" charset="-127"/>
              </a:rPr>
              <a:t> Externo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Frame 8">
            <a:extLst>
              <a:ext uri="{FF2B5EF4-FFF2-40B4-BE49-F238E27FC236}">
                <a16:creationId xmlns:a16="http://schemas.microsoft.com/office/drawing/2014/main" xmlns="" id="{E2D8ABFD-32F4-48D4-A747-54E2A7C16EFD}"/>
              </a:ext>
            </a:extLst>
          </p:cNvPr>
          <p:cNvSpPr/>
          <p:nvPr/>
        </p:nvSpPr>
        <p:spPr>
          <a:xfrm>
            <a:off x="7465102" y="2768898"/>
            <a:ext cx="4446640" cy="1320204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96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54274" y="272623"/>
            <a:ext cx="11129057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perda de ímpeto cíclico nos mercados globais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 e HSBC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0A6CB6F3-2464-4B1D-B277-5AA93739DECB}"/>
              </a:ext>
            </a:extLst>
          </p:cNvPr>
          <p:cNvGrpSpPr/>
          <p:nvPr/>
        </p:nvGrpSpPr>
        <p:grpSpPr>
          <a:xfrm>
            <a:off x="5791201" y="1323706"/>
            <a:ext cx="6355080" cy="5303662"/>
            <a:chOff x="6095999" y="853440"/>
            <a:chExt cx="5943601" cy="548436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9788280F-2C3B-4F63-BB3A-82626EDD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99" y="1210750"/>
              <a:ext cx="5943601" cy="5127058"/>
            </a:xfrm>
            <a:prstGeom prst="rect">
              <a:avLst/>
            </a:prstGeom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E0FFC814-9DDF-42AA-B031-02563464AEA7}"/>
                </a:ext>
              </a:extLst>
            </p:cNvPr>
            <p:cNvSpPr txBox="1"/>
            <p:nvPr/>
          </p:nvSpPr>
          <p:spPr>
            <a:xfrm>
              <a:off x="6233160" y="853440"/>
              <a:ext cx="56540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Surpresas Macro - Global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97274D7E-71CB-4484-A462-75F6E8794ED3}"/>
                </a:ext>
              </a:extLst>
            </p:cNvPr>
            <p:cNvSpPr txBox="1"/>
            <p:nvPr/>
          </p:nvSpPr>
          <p:spPr>
            <a:xfrm>
              <a:off x="7178040" y="5723450"/>
              <a:ext cx="486156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Índice de Difusão Surpresas Macro (var 60 dias)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Índice de Difusão Surpresas Macro (var 40 dias)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21BC5ADB-9315-46D5-9274-D3027153DEFD}"/>
              </a:ext>
            </a:extLst>
          </p:cNvPr>
          <p:cNvGraphicFramePr>
            <a:graphicFrameLocks/>
          </p:cNvGraphicFramePr>
          <p:nvPr/>
        </p:nvGraphicFramePr>
        <p:xfrm>
          <a:off x="177858" y="1386056"/>
          <a:ext cx="5760000" cy="518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19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70913"/>
            <a:ext cx="1102237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Economia chinesa apresentou relevante enfraquecimento.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B6182692-402B-471A-85DE-F9423F69F017}"/>
              </a:ext>
            </a:extLst>
          </p:cNvPr>
          <p:cNvGraphicFramePr>
            <a:graphicFrameLocks/>
          </p:cNvGraphicFramePr>
          <p:nvPr/>
        </p:nvGraphicFramePr>
        <p:xfrm>
          <a:off x="3148255" y="968121"/>
          <a:ext cx="5774287" cy="518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15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80063" y="285555"/>
            <a:ext cx="11129057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Como notamos a perda de tração? 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A40DC064-7B18-42A7-9020-90029985B1A3}"/>
              </a:ext>
            </a:extLst>
          </p:cNvPr>
          <p:cNvGraphicFramePr>
            <a:graphicFrameLocks/>
          </p:cNvGraphicFramePr>
          <p:nvPr/>
        </p:nvGraphicFramePr>
        <p:xfrm>
          <a:off x="6096000" y="1310639"/>
          <a:ext cx="5760720" cy="518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FAFE7E1E-A281-433B-AE9B-D89FC6C8F01C}"/>
              </a:ext>
            </a:extLst>
          </p:cNvPr>
          <p:cNvGrpSpPr/>
          <p:nvPr/>
        </p:nvGrpSpPr>
        <p:grpSpPr>
          <a:xfrm>
            <a:off x="182880" y="1310639"/>
            <a:ext cx="5593080" cy="5188131"/>
            <a:chOff x="335280" y="1447800"/>
            <a:chExt cx="5593080" cy="4890008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xmlns="" id="{A8541390-F806-41E6-9006-A6ED21D842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5280" y="1447800"/>
            <a:ext cx="5593080" cy="4890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xmlns="" id="{B98C08C6-076A-4F6C-B44E-7072C9AE7FF3}"/>
                </a:ext>
              </a:extLst>
            </p:cNvPr>
            <p:cNvCxnSpPr/>
            <p:nvPr/>
          </p:nvCxnSpPr>
          <p:spPr>
            <a:xfrm>
              <a:off x="4373880" y="2164080"/>
              <a:ext cx="1325880" cy="8229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46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 outro lado, índices acionários amplos sustentaram a trajetória positiva e a aversão ao risco manteve-se relativamente contida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E368C86F-76FA-4308-BEF3-5A07D9E54126}"/>
              </a:ext>
            </a:extLst>
          </p:cNvPr>
          <p:cNvGraphicFramePr>
            <a:graphicFrameLocks/>
          </p:cNvGraphicFramePr>
          <p:nvPr/>
        </p:nvGraphicFramePr>
        <p:xfrm>
          <a:off x="153079" y="1356361"/>
          <a:ext cx="5780726" cy="52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E0510061-36D7-4845-A890-D8115520A193}"/>
              </a:ext>
            </a:extLst>
          </p:cNvPr>
          <p:cNvGraphicFramePr>
            <a:graphicFrameLocks/>
          </p:cNvGraphicFramePr>
          <p:nvPr/>
        </p:nvGraphicFramePr>
        <p:xfrm>
          <a:off x="6131716" y="1356362"/>
          <a:ext cx="5834311" cy="52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427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Atividade econômica global desacelerou de forma mais intensa que o antecipado no 3º trimestre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8A7E0F7C-4D99-47BE-A2B8-4D1321D236A2}"/>
              </a:ext>
            </a:extLst>
          </p:cNvPr>
          <p:cNvGrpSpPr/>
          <p:nvPr/>
        </p:nvGrpSpPr>
        <p:grpSpPr>
          <a:xfrm>
            <a:off x="6032681" y="1312531"/>
            <a:ext cx="6159319" cy="5166793"/>
            <a:chOff x="6032681" y="1171015"/>
            <a:chExt cx="5793559" cy="516679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C643F3D4-E49B-44C3-B98C-32C1B656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2681" y="1171015"/>
              <a:ext cx="5663565" cy="5166793"/>
            </a:xfrm>
            <a:prstGeom prst="rect">
              <a:avLst/>
            </a:prstGeom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EFBF785D-2D38-4BF2-8EE0-CADA9BA47F47}"/>
                </a:ext>
              </a:extLst>
            </p:cNvPr>
            <p:cNvSpPr txBox="1"/>
            <p:nvPr/>
          </p:nvSpPr>
          <p:spPr>
            <a:xfrm>
              <a:off x="6032681" y="1171015"/>
              <a:ext cx="5793559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Projeções de crescimento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(Bloomberg, CAGR 1Y)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80E2CBC7-5070-404A-A106-1D1126A36C54}"/>
              </a:ext>
            </a:extLst>
          </p:cNvPr>
          <p:cNvGrpSpPr/>
          <p:nvPr/>
        </p:nvGrpSpPr>
        <p:grpSpPr>
          <a:xfrm>
            <a:off x="219846" y="1220136"/>
            <a:ext cx="5812835" cy="5466951"/>
            <a:chOff x="219846" y="1220136"/>
            <a:chExt cx="5812835" cy="5466951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25ABFA23-0A93-4C67-9C96-E467096C9586}"/>
                </a:ext>
              </a:extLst>
            </p:cNvPr>
            <p:cNvGrpSpPr/>
            <p:nvPr/>
          </p:nvGrpSpPr>
          <p:grpSpPr>
            <a:xfrm>
              <a:off x="219846" y="1220136"/>
              <a:ext cx="5760000" cy="5466951"/>
              <a:chOff x="0" y="0"/>
              <a:chExt cx="5688000" cy="3960000"/>
            </a:xfrm>
          </p:grpSpPr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xmlns="" id="{1C03C743-0EED-4D73-AA8C-3BF8B02378F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0" y="0"/>
              <a:ext cx="5688000" cy="39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2" name="Conector de Seta Reta 11">
                <a:extLst>
                  <a:ext uri="{FF2B5EF4-FFF2-40B4-BE49-F238E27FC236}">
                    <a16:creationId xmlns:a16="http://schemas.microsoft.com/office/drawing/2014/main" xmlns="" id="{5D9739FB-BBF2-4D96-93FA-C4422DC9409D}"/>
                  </a:ext>
                </a:extLst>
              </p:cNvPr>
              <p:cNvCxnSpPr/>
              <p:nvPr/>
            </p:nvCxnSpPr>
            <p:spPr>
              <a:xfrm>
                <a:off x="1588119" y="1240764"/>
                <a:ext cx="3781779" cy="1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ixaDeTexto 2">
                <a:extLst>
                  <a:ext uri="{FF2B5EF4-FFF2-40B4-BE49-F238E27FC236}">
                    <a16:creationId xmlns:a16="http://schemas.microsoft.com/office/drawing/2014/main" xmlns="" id="{505A2C11-6FEC-4E6E-9A95-65D50758176F}"/>
                  </a:ext>
                </a:extLst>
              </p:cNvPr>
              <p:cNvSpPr txBox="1"/>
              <p:nvPr/>
            </p:nvSpPr>
            <p:spPr>
              <a:xfrm>
                <a:off x="2865838" y="1015098"/>
                <a:ext cx="1226343" cy="535781"/>
              </a:xfrm>
              <a:prstGeom prst="rect">
                <a:avLst/>
              </a:prstGeom>
            </p:spPr>
            <p:txBody>
              <a:bodyPr wrap="square" rtlCol="0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Estimativa</a:t>
                </a:r>
              </a:p>
            </p:txBody>
          </p:sp>
        </p:grp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xmlns="" id="{38E74BAB-6F95-406C-9ADC-165B4688D2DC}"/>
                </a:ext>
              </a:extLst>
            </p:cNvPr>
            <p:cNvSpPr/>
            <p:nvPr/>
          </p:nvSpPr>
          <p:spPr>
            <a:xfrm>
              <a:off x="1273630" y="2498271"/>
              <a:ext cx="4759051" cy="3575957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3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32315" y="255281"/>
            <a:ext cx="1093093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Maior parte da surpresa recente pode ser atribuída a fatores transitórios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 e Goldman Sachs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DD5EA581-2F71-4D08-9BC9-E0BAB52D381E}"/>
              </a:ext>
            </a:extLst>
          </p:cNvPr>
          <p:cNvGrpSpPr/>
          <p:nvPr/>
        </p:nvGrpSpPr>
        <p:grpSpPr>
          <a:xfrm>
            <a:off x="5932608" y="1184468"/>
            <a:ext cx="6215832" cy="5396350"/>
            <a:chOff x="6235682" y="1186546"/>
            <a:chExt cx="5876809" cy="528842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6671DE29-9F1C-414A-B05C-D4FBD815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5682" y="1460866"/>
              <a:ext cx="5876809" cy="5014102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1D351F61-CD2C-4B67-B71C-B98187F289F1}"/>
                </a:ext>
              </a:extLst>
            </p:cNvPr>
            <p:cNvSpPr txBox="1"/>
            <p:nvPr/>
          </p:nvSpPr>
          <p:spPr>
            <a:xfrm>
              <a:off x="6477000" y="1186546"/>
              <a:ext cx="551688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EUA: Gastos Pessoais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(% em relação à tendência </a:t>
              </a:r>
              <a:r>
                <a:rPr kumimoji="0" lang="pt-B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pré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-pandemia)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933EAD77-57BF-4B4A-97B9-88A5B206732D}"/>
              </a:ext>
            </a:extLst>
          </p:cNvPr>
          <p:cNvGraphicFramePr>
            <a:graphicFrameLocks/>
          </p:cNvGraphicFramePr>
          <p:nvPr/>
        </p:nvGraphicFramePr>
        <p:xfrm>
          <a:off x="172608" y="1231276"/>
          <a:ext cx="5789280" cy="53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02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3088374"/>
            <a:ext cx="12192000" cy="939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5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 Brasil até o passado é incerto!”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77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019401" y="232560"/>
            <a:ext cx="1093093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Maior parte da surpresa recente pode ser atribuída a fatores transitórios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Goldman Sachs 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5811054D-F7D8-4A5A-98C7-25D8FF93FBE4}"/>
              </a:ext>
            </a:extLst>
          </p:cNvPr>
          <p:cNvGrpSpPr/>
          <p:nvPr/>
        </p:nvGrpSpPr>
        <p:grpSpPr>
          <a:xfrm>
            <a:off x="2653665" y="841394"/>
            <a:ext cx="5928360" cy="5424651"/>
            <a:chOff x="167640" y="1174269"/>
            <a:chExt cx="5928360" cy="542465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A7DA7F4C-CA67-41D7-AC1D-A296CEE4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" y="1174269"/>
              <a:ext cx="5925664" cy="5424651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F82706C1-5E35-4977-81FD-97C7C79CC557}"/>
                </a:ext>
              </a:extLst>
            </p:cNvPr>
            <p:cNvSpPr txBox="1"/>
            <p:nvPr/>
          </p:nvSpPr>
          <p:spPr>
            <a:xfrm>
              <a:off x="350520" y="1284359"/>
              <a:ext cx="5745480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Nível dos estoques em relação ao desejado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pt-B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Surveys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industriais, MM 3 meses)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807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01838" y="203933"/>
            <a:ext cx="1093093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Maior parte da surpresa recente pode ser atribuída a fatores transitórios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Goldman Sachs 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BEAF437-EF72-48EF-8A1A-389FF706F20F}"/>
              </a:ext>
            </a:extLst>
          </p:cNvPr>
          <p:cNvGrpSpPr/>
          <p:nvPr/>
        </p:nvGrpSpPr>
        <p:grpSpPr>
          <a:xfrm>
            <a:off x="44639" y="1310834"/>
            <a:ext cx="5858478" cy="5298926"/>
            <a:chOff x="44639" y="1310834"/>
            <a:chExt cx="5858478" cy="529892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5A7290C3-058B-416B-9560-4E16DC636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39" y="1326074"/>
              <a:ext cx="5858478" cy="5283686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ABC78B5D-4A04-4ADE-AB3C-873CEAE87DA1}"/>
                </a:ext>
              </a:extLst>
            </p:cNvPr>
            <p:cNvSpPr txBox="1"/>
            <p:nvPr/>
          </p:nvSpPr>
          <p:spPr>
            <a:xfrm>
              <a:off x="198120" y="1310834"/>
              <a:ext cx="5704997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Problemas na cadeia de fornecimento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(Proporção de empresas reportando problemas/falta de insumos ou equipamentos afetando o nível de produção)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0C6B7A9-D1A8-4FBA-B292-F9FA98C1B8E5}"/>
              </a:ext>
            </a:extLst>
          </p:cNvPr>
          <p:cNvGrpSpPr/>
          <p:nvPr/>
        </p:nvGrpSpPr>
        <p:grpSpPr>
          <a:xfrm>
            <a:off x="5994558" y="1265114"/>
            <a:ext cx="6122324" cy="5283686"/>
            <a:chOff x="5903118" y="1265114"/>
            <a:chExt cx="6122324" cy="5283686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65BB7F4A-0A5F-44B8-A5FD-854EFDD9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3118" y="1265114"/>
              <a:ext cx="6122324" cy="5283686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ECEDEAAE-6952-449A-B4FC-7881ED9E2781}"/>
                </a:ext>
              </a:extLst>
            </p:cNvPr>
            <p:cNvSpPr txBox="1"/>
            <p:nvPr/>
          </p:nvSpPr>
          <p:spPr>
            <a:xfrm>
              <a:off x="6050280" y="1280354"/>
              <a:ext cx="582168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Problemas na oferta de mão de obra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(Proporção de empresas reportando falta de mão de obra afetando 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nível de produção)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41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Ciclo econômico global segue saudável: sem severos desequilíbrios e com bons fundamentos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GS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01FA070-D99D-4C03-8196-B52BDE71B276}"/>
              </a:ext>
            </a:extLst>
          </p:cNvPr>
          <p:cNvGrpSpPr/>
          <p:nvPr/>
        </p:nvGrpSpPr>
        <p:grpSpPr>
          <a:xfrm>
            <a:off x="6024156" y="1193999"/>
            <a:ext cx="6149469" cy="5508640"/>
            <a:chOff x="6217920" y="1112355"/>
            <a:chExt cx="5768469" cy="550864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883A1A01-2C6B-4244-88C4-AB7EA276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920" y="1112355"/>
              <a:ext cx="5768469" cy="5508640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CED3AC58-637D-449D-928B-26783E3F3A1C}"/>
                </a:ext>
              </a:extLst>
            </p:cNvPr>
            <p:cNvSpPr txBox="1"/>
            <p:nvPr/>
          </p:nvSpPr>
          <p:spPr>
            <a:xfrm>
              <a:off x="6431280" y="1219200"/>
              <a:ext cx="54331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Europa: Taxa de poupança das famílias (%)</a:t>
              </a: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CF84F749-0EE1-45D2-B566-3BA0BCA0384A}"/>
              </a:ext>
            </a:extLst>
          </p:cNvPr>
          <p:cNvGraphicFramePr>
            <a:graphicFrameLocks/>
          </p:cNvGraphicFramePr>
          <p:nvPr/>
        </p:nvGraphicFramePr>
        <p:xfrm>
          <a:off x="190646" y="1300844"/>
          <a:ext cx="5815063" cy="532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067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129057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Ciclo econômico global segue saudável: na transição para “Expansão”, estágio compatível com retornos positivos, ainda que mais moderados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Morgan Stanley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7A2E6BF7-730D-4076-9BE5-F2CB9DDBF40B}"/>
              </a:ext>
            </a:extLst>
          </p:cNvPr>
          <p:cNvGrpSpPr/>
          <p:nvPr/>
        </p:nvGrpSpPr>
        <p:grpSpPr>
          <a:xfrm>
            <a:off x="243841" y="1258870"/>
            <a:ext cx="5852160" cy="5362123"/>
            <a:chOff x="369069" y="1258871"/>
            <a:chExt cx="5726931" cy="514377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FEA8A85B-39A3-497D-B1E4-2F437B4F2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069" y="1258871"/>
              <a:ext cx="5726931" cy="5143772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70B22D56-EC36-4CBC-9177-49F1C6BBCEEC}"/>
                </a:ext>
              </a:extLst>
            </p:cNvPr>
            <p:cNvSpPr txBox="1"/>
            <p:nvPr/>
          </p:nvSpPr>
          <p:spPr>
            <a:xfrm>
              <a:off x="369069" y="1274111"/>
              <a:ext cx="56202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EUA: Monitor do Ciclo Econômico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694B35CE-0B33-425F-BDE2-CB2F9A626E62}"/>
              </a:ext>
            </a:extLst>
          </p:cNvPr>
          <p:cNvGrpSpPr/>
          <p:nvPr/>
        </p:nvGrpSpPr>
        <p:grpSpPr>
          <a:xfrm>
            <a:off x="6419349" y="1258870"/>
            <a:ext cx="5577419" cy="5282047"/>
            <a:chOff x="6310336" y="1247506"/>
            <a:chExt cx="5577419" cy="5373487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85B1F33B-EBCC-4668-81B9-E4C80EDFCC54}"/>
                </a:ext>
              </a:extLst>
            </p:cNvPr>
            <p:cNvGrpSpPr/>
            <p:nvPr/>
          </p:nvGrpSpPr>
          <p:grpSpPr>
            <a:xfrm>
              <a:off x="6310336" y="1247506"/>
              <a:ext cx="5577419" cy="5373487"/>
              <a:chOff x="6310336" y="1247506"/>
              <a:chExt cx="5577419" cy="5373487"/>
            </a:xfrm>
          </p:grpSpPr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xmlns="" id="{532F794B-C5A8-4953-91DC-579F4076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0336" y="1323706"/>
                <a:ext cx="5577419" cy="5297287"/>
              </a:xfrm>
              <a:prstGeom prst="rect">
                <a:avLst/>
              </a:prstGeom>
            </p:spPr>
          </p:pic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="" id="{F3EC45AC-4DF2-4F1C-A7E8-91E60E52A662}"/>
                  </a:ext>
                </a:extLst>
              </p:cNvPr>
              <p:cNvSpPr txBox="1"/>
              <p:nvPr/>
            </p:nvSpPr>
            <p:spPr>
              <a:xfrm>
                <a:off x="6492240" y="1247506"/>
                <a:ext cx="5395515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Retorno médio de ativos por estágio do ciclo econômico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2A058246-E943-46C0-B22D-F5317012AFA0}"/>
                </a:ext>
              </a:extLst>
            </p:cNvPr>
            <p:cNvSpPr txBox="1"/>
            <p:nvPr/>
          </p:nvSpPr>
          <p:spPr>
            <a:xfrm>
              <a:off x="8797159" y="2310675"/>
              <a:ext cx="263284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Retorno 12M x Média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955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129057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Europa parece bem posicionada para sustentar forte crescimento entre os Avançados 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Golman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Sachs e Min. Saúde de Israel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5CD83C27-1445-446D-A77B-9BE22DD1C37F}"/>
              </a:ext>
            </a:extLst>
          </p:cNvPr>
          <p:cNvGrpSpPr/>
          <p:nvPr/>
        </p:nvGrpSpPr>
        <p:grpSpPr>
          <a:xfrm>
            <a:off x="3088779" y="967716"/>
            <a:ext cx="6085875" cy="5511685"/>
            <a:chOff x="386714" y="1109310"/>
            <a:chExt cx="5866801" cy="522849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EAD53CD6-B3A3-4A88-99ED-F94537A9D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14" y="1109310"/>
              <a:ext cx="5866801" cy="5228497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8DF33AEB-33C6-4A7B-A911-8A1279EE7411}"/>
                </a:ext>
              </a:extLst>
            </p:cNvPr>
            <p:cNvSpPr txBox="1"/>
            <p:nvPr/>
          </p:nvSpPr>
          <p:spPr>
            <a:xfrm>
              <a:off x="386714" y="1249680"/>
              <a:ext cx="586680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Europa x EUA: Casos diários de Covid-19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(por milhão de pessoas)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9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129057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Europa parece bem posicionada para sustentar forte crescimento entre os Avançados 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Golman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Sachs e Min. Saúde de Israel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2B409246-FAC0-4797-A3D8-7B38A5FE0C29}"/>
              </a:ext>
            </a:extLst>
          </p:cNvPr>
          <p:cNvGrpSpPr/>
          <p:nvPr/>
        </p:nvGrpSpPr>
        <p:grpSpPr>
          <a:xfrm>
            <a:off x="3159916" y="1040519"/>
            <a:ext cx="5943602" cy="5299471"/>
            <a:chOff x="6095999" y="1341120"/>
            <a:chExt cx="5943602" cy="499668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ED7D2AE7-9CF0-4F7E-A3D2-0FBE95569B8A}"/>
                </a:ext>
              </a:extLst>
            </p:cNvPr>
            <p:cNvGrpSpPr/>
            <p:nvPr/>
          </p:nvGrpSpPr>
          <p:grpSpPr>
            <a:xfrm>
              <a:off x="6095999" y="1341120"/>
              <a:ext cx="5943602" cy="4996688"/>
              <a:chOff x="6229305" y="1341120"/>
              <a:chExt cx="5810296" cy="4996688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xmlns="" id="{FB9E44BC-59C5-4C62-B298-8A269C0C7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9305" y="1859280"/>
                <a:ext cx="5810296" cy="4478528"/>
              </a:xfrm>
              <a:prstGeom prst="rect">
                <a:avLst/>
              </a:prstGeom>
            </p:spPr>
          </p:pic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id="{25B85193-2169-4A55-A1E5-5A358633BB0E}"/>
                  </a:ext>
                </a:extLst>
              </p:cNvPr>
              <p:cNvSpPr txBox="1"/>
              <p:nvPr/>
            </p:nvSpPr>
            <p:spPr>
              <a:xfrm>
                <a:off x="6964680" y="1341120"/>
                <a:ext cx="5074921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Balanço dos maiores </a:t>
                </a:r>
                <a:r>
                  <a:rPr kumimoji="0" lang="pt-B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BC´s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globais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(Balanços em % do PIB)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30A5C227-7EA8-4599-AD58-0D80B865C45C}"/>
                </a:ext>
              </a:extLst>
            </p:cNvPr>
            <p:cNvSpPr txBox="1"/>
            <p:nvPr/>
          </p:nvSpPr>
          <p:spPr>
            <a:xfrm>
              <a:off x="9753600" y="2606040"/>
              <a:ext cx="207263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Expansão YTD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Expansão 2022e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42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Progressos no mercado de trabalho e risco inflacionário apontam para uma política menos acomodatícia nos EUA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2137">
            <a:extLst>
              <a:ext uri="{FF2B5EF4-FFF2-40B4-BE49-F238E27FC236}">
                <a16:creationId xmlns:a16="http://schemas.microsoft.com/office/drawing/2014/main" xmlns="" id="{8D018B2A-196D-40A0-85B4-E2E74CBF25C8}"/>
              </a:ext>
            </a:extLst>
          </p:cNvPr>
          <p:cNvGraphicFramePr>
            <a:graphicFrameLocks/>
          </p:cNvGraphicFramePr>
          <p:nvPr/>
        </p:nvGraphicFramePr>
        <p:xfrm>
          <a:off x="2768723" y="1148909"/>
          <a:ext cx="5760000" cy="536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85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Progressos no mercado de trabalho e risco inflacionário apontam para uma política menos acomodatícia nos EUA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DF6B2900-206B-43B1-A0C5-B4D3EE5BD26E}"/>
              </a:ext>
            </a:extLst>
          </p:cNvPr>
          <p:cNvGraphicFramePr>
            <a:graphicFrameLocks/>
          </p:cNvGraphicFramePr>
          <p:nvPr/>
        </p:nvGraphicFramePr>
        <p:xfrm>
          <a:off x="3037159" y="1106561"/>
          <a:ext cx="5760000" cy="544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24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Progressos no mercado de trabalho e risco inflacionário apontam para uma política menos acomodatícia nos EUA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051361E3-2484-4F58-BBE9-16320E7781BA}"/>
              </a:ext>
            </a:extLst>
          </p:cNvPr>
          <p:cNvGraphicFramePr>
            <a:graphicFrameLocks/>
          </p:cNvGraphicFramePr>
          <p:nvPr/>
        </p:nvGraphicFramePr>
        <p:xfrm>
          <a:off x="6336658" y="1250985"/>
          <a:ext cx="5760000" cy="537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340AADF6-8DC8-48B1-B3FF-D4921D1BD8FC}"/>
              </a:ext>
            </a:extLst>
          </p:cNvPr>
          <p:cNvGraphicFramePr>
            <a:graphicFrameLocks/>
          </p:cNvGraphicFramePr>
          <p:nvPr/>
        </p:nvGraphicFramePr>
        <p:xfrm>
          <a:off x="225972" y="1250985"/>
          <a:ext cx="5760000" cy="537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66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que deve contribuir para consolidação das nossas atuais hipóteses de cenário para o dólar global e juros internacionais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JP Morgan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938A5E7A-4864-4F3F-BF75-34BA0C5DCDBF}"/>
              </a:ext>
            </a:extLst>
          </p:cNvPr>
          <p:cNvGraphicFramePr>
            <a:graphicFrameLocks/>
          </p:cNvGraphicFramePr>
          <p:nvPr/>
        </p:nvGraphicFramePr>
        <p:xfrm>
          <a:off x="144166" y="1314838"/>
          <a:ext cx="5943600" cy="526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36FF4650-42D7-4455-9B03-E8DEA57A804F}"/>
              </a:ext>
            </a:extLst>
          </p:cNvPr>
          <p:cNvGraphicFramePr>
            <a:graphicFrameLocks/>
          </p:cNvGraphicFramePr>
          <p:nvPr/>
        </p:nvGraphicFramePr>
        <p:xfrm>
          <a:off x="6104236" y="1292709"/>
          <a:ext cx="5871095" cy="526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380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9B2C16A-E67D-4BF7-8E91-74A35F95C0E0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B2061CF-34BA-4AC1-A791-86114428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7" y="171107"/>
            <a:ext cx="10863943" cy="651578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38B871AB-682A-474D-B6E1-82958B1FFD50}"/>
              </a:ext>
            </a:extLst>
          </p:cNvPr>
          <p:cNvSpPr/>
          <p:nvPr/>
        </p:nvSpPr>
        <p:spPr>
          <a:xfrm>
            <a:off x="8877306" y="320450"/>
            <a:ext cx="2873828" cy="6313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6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Sinais de estabilização da atividade começam a surgir na China, assim como melhora dos índices de mobilidade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Goldman Sachs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006D2F69-930C-42E2-A1AB-A669F638E64D}"/>
              </a:ext>
            </a:extLst>
          </p:cNvPr>
          <p:cNvGrpSpPr/>
          <p:nvPr/>
        </p:nvGrpSpPr>
        <p:grpSpPr>
          <a:xfrm>
            <a:off x="149772" y="1228844"/>
            <a:ext cx="6029095" cy="5448357"/>
            <a:chOff x="225972" y="1086239"/>
            <a:chExt cx="6029095" cy="544835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213823AA-7BC0-40F3-8C78-6AB3D02A3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72" y="1086239"/>
              <a:ext cx="6029095" cy="5448357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30822529-2110-4A19-9A33-697CFADF7FAA}"/>
                </a:ext>
              </a:extLst>
            </p:cNvPr>
            <p:cNvSpPr txBox="1"/>
            <p:nvPr/>
          </p:nvSpPr>
          <p:spPr>
            <a:xfrm>
              <a:off x="291288" y="1122315"/>
              <a:ext cx="5870028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China: Volume de produtos embarcados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(var% em relação a </a:t>
              </a:r>
              <a:r>
                <a:rPr kumimoji="0" lang="pt-B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jan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/20)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C7EFDF54-11DF-48B1-B575-A7874B440514}"/>
              </a:ext>
            </a:extLst>
          </p:cNvPr>
          <p:cNvGrpSpPr/>
          <p:nvPr/>
        </p:nvGrpSpPr>
        <p:grpSpPr>
          <a:xfrm>
            <a:off x="6255067" y="1287837"/>
            <a:ext cx="5870028" cy="5273209"/>
            <a:chOff x="6255067" y="1206192"/>
            <a:chExt cx="5710961" cy="5273209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3F25D6F8-9A3C-411D-9F2D-3A9E9E4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5067" y="1656150"/>
              <a:ext cx="5710961" cy="4823251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91C51477-58D8-4714-B294-4E12221485B1}"/>
                </a:ext>
              </a:extLst>
            </p:cNvPr>
            <p:cNvSpPr txBox="1"/>
            <p:nvPr/>
          </p:nvSpPr>
          <p:spPr>
            <a:xfrm>
              <a:off x="6705601" y="1206192"/>
              <a:ext cx="4663440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China: Índice de Lockdown Efetivo GS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(ponderado pelo PIB, MM 7 dias)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91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Mudança de rumo nas políticas parece ter se iniciado e expectativa é que, nos próximos trimestres, favoreçam a retomada da atividade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Goldman Sachs e JP Morgan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197214F3-AF0F-42CE-B826-1AA941176C78}"/>
              </a:ext>
            </a:extLst>
          </p:cNvPr>
          <p:cNvGrpSpPr/>
          <p:nvPr/>
        </p:nvGrpSpPr>
        <p:grpSpPr>
          <a:xfrm>
            <a:off x="3174088" y="1153262"/>
            <a:ext cx="5915258" cy="5354990"/>
            <a:chOff x="338589" y="1211579"/>
            <a:chExt cx="5757411" cy="526542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254DE375-BD53-480C-939A-F7C70BBA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589" y="1303019"/>
              <a:ext cx="5757411" cy="5173981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F6C88505-B86E-4EB3-B466-5D05B54A65E5}"/>
                </a:ext>
              </a:extLst>
            </p:cNvPr>
            <p:cNvSpPr txBox="1"/>
            <p:nvPr/>
          </p:nvSpPr>
          <p:spPr>
            <a:xfrm>
              <a:off x="338589" y="1211579"/>
              <a:ext cx="5600246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Emissões de </a:t>
              </a:r>
              <a:r>
                <a:rPr kumimoji="0" lang="pt-BR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Bonds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Governamentais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(até primeira quinzena de setembro)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872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Ao mesmo tempo que não representa risco sistêmico, evento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Evergrande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deve exacerbar necessidade de políticas de suporte ao crescimento</a:t>
            </a: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E18172E-84FA-480A-9217-5F89E6685396}"/>
              </a:ext>
            </a:extLst>
          </p:cNvPr>
          <p:cNvGrpSpPr/>
          <p:nvPr/>
        </p:nvGrpSpPr>
        <p:grpSpPr>
          <a:xfrm>
            <a:off x="229552" y="1273630"/>
            <a:ext cx="5866448" cy="5355575"/>
            <a:chOff x="229552" y="1273630"/>
            <a:chExt cx="5615841" cy="535557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141825C9-6886-4EDA-92D3-6C9BA94BE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552" y="2083995"/>
              <a:ext cx="5615841" cy="4545210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69CEF841-4E9D-451A-8241-7577481CE359}"/>
                </a:ext>
              </a:extLst>
            </p:cNvPr>
            <p:cNvSpPr txBox="1"/>
            <p:nvPr/>
          </p:nvSpPr>
          <p:spPr>
            <a:xfrm>
              <a:off x="567189" y="1273630"/>
              <a:ext cx="491921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China: Preço dos Imóveis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(70 maiores cidades)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670F0380-CA66-4339-9BBA-3B24BAC8BD79}"/>
              </a:ext>
            </a:extLst>
          </p:cNvPr>
          <p:cNvGraphicFramePr>
            <a:graphicFrameLocks/>
          </p:cNvGraphicFramePr>
          <p:nvPr/>
        </p:nvGraphicFramePr>
        <p:xfrm>
          <a:off x="6288950" y="1273630"/>
          <a:ext cx="5760000" cy="528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9984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055484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Fraco desempenho emergente no ano parece associado a fatores macro: desfavorável diferencial de crescimento e risco China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D93459D7-D9F3-4230-8941-D6F728853E07}"/>
              </a:ext>
            </a:extLst>
          </p:cNvPr>
          <p:cNvGraphicFramePr>
            <a:graphicFrameLocks/>
          </p:cNvGraphicFramePr>
          <p:nvPr/>
        </p:nvGraphicFramePr>
        <p:xfrm>
          <a:off x="3051679" y="1070211"/>
          <a:ext cx="5745480" cy="526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9639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20525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Nos próximos trimestres, vemos um ambiente mais favorável aos Emergentes, mesmo diante da perspectiva de </a:t>
            </a:r>
            <a:r>
              <a:rPr kumimoji="0" lang="pt-BR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tapering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nos EUA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Oxford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0000000-0008-0000-0500-00002D000000}"/>
              </a:ext>
            </a:extLst>
          </p:cNvPr>
          <p:cNvGrpSpPr/>
          <p:nvPr/>
        </p:nvGrpSpPr>
        <p:grpSpPr>
          <a:xfrm>
            <a:off x="3037159" y="1164498"/>
            <a:ext cx="5760000" cy="5314904"/>
            <a:chOff x="0" y="0"/>
            <a:chExt cx="5688000" cy="3960000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xmlns="" id="{00000000-0008-0000-0500-00002F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8000" cy="39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xmlns="" id="{00000000-0008-0000-0500-000030000000}"/>
                </a:ext>
              </a:extLst>
            </p:cNvPr>
            <p:cNvCxnSpPr>
              <a:cxnSpLocks/>
            </p:cNvCxnSpPr>
            <p:nvPr/>
          </p:nvCxnSpPr>
          <p:spPr>
            <a:xfrm>
              <a:off x="1261501" y="1333500"/>
              <a:ext cx="3870093" cy="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2">
              <a:extLst>
                <a:ext uri="{FF2B5EF4-FFF2-40B4-BE49-F238E27FC236}">
                  <a16:creationId xmlns:a16="http://schemas.microsoft.com/office/drawing/2014/main" xmlns="" id="{00000000-0008-0000-0500-000031000000}"/>
                </a:ext>
              </a:extLst>
            </p:cNvPr>
            <p:cNvSpPr txBox="1"/>
            <p:nvPr/>
          </p:nvSpPr>
          <p:spPr>
            <a:xfrm>
              <a:off x="2762252" y="1083469"/>
              <a:ext cx="1226343" cy="535781"/>
            </a:xfrm>
            <a:prstGeom prst="rect">
              <a:avLst/>
            </a:prstGeom>
          </p:spPr>
          <p:txBody>
            <a:bodyPr wrap="square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Estimativa</a:t>
              </a:r>
            </a:p>
          </p:txBody>
        </p:sp>
      </p:grp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1594AEA1-830C-4C33-96C0-CA22F7B1B7CF}"/>
              </a:ext>
            </a:extLst>
          </p:cNvPr>
          <p:cNvSpPr/>
          <p:nvPr/>
        </p:nvSpPr>
        <p:spPr>
          <a:xfrm>
            <a:off x="4029312" y="2381249"/>
            <a:ext cx="4644215" cy="3155647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33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89030" y="211926"/>
            <a:ext cx="8104365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Recapitulando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6B374E5-4118-41CB-B11E-31A57209C58F}"/>
              </a:ext>
            </a:extLst>
          </p:cNvPr>
          <p:cNvSpPr/>
          <p:nvPr/>
        </p:nvSpPr>
        <p:spPr>
          <a:xfrm>
            <a:off x="889030" y="1524000"/>
            <a:ext cx="7336971" cy="7837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 econômico segue saudável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D85FD61-D27C-4213-893A-BC22BE158DAF}"/>
              </a:ext>
            </a:extLst>
          </p:cNvPr>
          <p:cNvSpPr/>
          <p:nvPr/>
        </p:nvSpPr>
        <p:spPr>
          <a:xfrm>
            <a:off x="2398939" y="3343275"/>
            <a:ext cx="7336971" cy="7837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Riscos associados à fatores transitórios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2096CDC-92B7-438F-AC80-45F9233B0150}"/>
              </a:ext>
            </a:extLst>
          </p:cNvPr>
          <p:cNvSpPr/>
          <p:nvPr/>
        </p:nvSpPr>
        <p:spPr>
          <a:xfrm>
            <a:off x="4082143" y="5334000"/>
            <a:ext cx="7336971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 macro segue em patamar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estimulativo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3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7563173" y="3257514"/>
            <a:ext cx="42059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CENÁRIO DOMÉSTICO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Frame 8">
            <a:extLst>
              <a:ext uri="{FF2B5EF4-FFF2-40B4-BE49-F238E27FC236}">
                <a16:creationId xmlns:a16="http://schemas.microsoft.com/office/drawing/2014/main" xmlns="" id="{E2D8ABFD-32F4-48D4-A747-54E2A7C16EFD}"/>
              </a:ext>
            </a:extLst>
          </p:cNvPr>
          <p:cNvSpPr/>
          <p:nvPr/>
        </p:nvSpPr>
        <p:spPr>
          <a:xfrm>
            <a:off x="7516679" y="2724902"/>
            <a:ext cx="4370521" cy="1327362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96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89030" y="211926"/>
            <a:ext cx="8104365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Brasil: raro caso de crescimento abaixo do potencial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76458" y="6446019"/>
            <a:ext cx="354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Revista Galileu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3082C0F-4DF2-46D2-B6CD-12B43DFB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85" y="855094"/>
            <a:ext cx="8164287" cy="544285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21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E31C7D2-A838-41B8-978D-490C14F7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922" y="779680"/>
            <a:ext cx="5591991" cy="5841315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89030" y="211926"/>
            <a:ext cx="8104365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Brasil: raro caso de crescimento abaixo do potencial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B252D56-7C49-4CB8-840C-EFE14E263B59}"/>
              </a:ext>
            </a:extLst>
          </p:cNvPr>
          <p:cNvSpPr/>
          <p:nvPr/>
        </p:nvSpPr>
        <p:spPr>
          <a:xfrm>
            <a:off x="6248400" y="3222171"/>
            <a:ext cx="1153886" cy="5225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0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89030" y="211926"/>
            <a:ext cx="8104365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Brasil: raro caso de crescimento abaixo do potencial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6B374E5-4118-41CB-B11E-31A57209C58F}"/>
              </a:ext>
            </a:extLst>
          </p:cNvPr>
          <p:cNvSpPr/>
          <p:nvPr/>
        </p:nvSpPr>
        <p:spPr>
          <a:xfrm>
            <a:off x="889030" y="1524000"/>
            <a:ext cx="7336971" cy="7837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900" dirty="0"/>
              <a:t>Politicas Monetárias Não Restritivas no Mundo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D85FD61-D27C-4213-893A-BC22BE158DAF}"/>
              </a:ext>
            </a:extLst>
          </p:cNvPr>
          <p:cNvSpPr/>
          <p:nvPr/>
        </p:nvSpPr>
        <p:spPr>
          <a:xfrm>
            <a:off x="2579914" y="3378533"/>
            <a:ext cx="7336971" cy="7837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Ciclo Econômico Global Segue Saudável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2096CDC-92B7-438F-AC80-45F9233B0150}"/>
              </a:ext>
            </a:extLst>
          </p:cNvPr>
          <p:cNvSpPr/>
          <p:nvPr/>
        </p:nvSpPr>
        <p:spPr>
          <a:xfrm>
            <a:off x="4082143" y="5334000"/>
            <a:ext cx="7336971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Taxa de Poupança das Famílias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7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06F1EE-9389-40F1-BD27-4EA7CB1F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3" y="492272"/>
            <a:ext cx="11535254" cy="587345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7E44E61-FA66-4DC8-8059-6CA0C5D0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511" y="99920"/>
            <a:ext cx="64623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20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F94B0A6A-B0C7-4706-80EE-93FA97368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257762"/>
              </p:ext>
            </p:extLst>
          </p:nvPr>
        </p:nvGraphicFramePr>
        <p:xfrm>
          <a:off x="1545771" y="256061"/>
          <a:ext cx="9252857" cy="634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61557" y="256061"/>
            <a:ext cx="11135682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Atividade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algo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mais positiva com retomada dos serviços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03445" y="6601939"/>
            <a:ext cx="2088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8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58349" y="232215"/>
            <a:ext cx="9731422" cy="573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Forte ritmo de vacinação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DDFA5302-E8A7-4661-9583-665DE5A0C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361939"/>
              </p:ext>
            </p:extLst>
          </p:nvPr>
        </p:nvGraphicFramePr>
        <p:xfrm>
          <a:off x="1828800" y="805543"/>
          <a:ext cx="8273143" cy="582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0A7EB91-9827-42FE-A665-F26CE6ABC0DC}"/>
              </a:ext>
            </a:extLst>
          </p:cNvPr>
          <p:cNvSpPr txBox="1"/>
          <p:nvPr/>
        </p:nvSpPr>
        <p:spPr>
          <a:xfrm>
            <a:off x="0" y="6633056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01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58349" y="232215"/>
            <a:ext cx="9731422" cy="573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Recuo de mortes e de hospitalizações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633056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E929008-E9E0-44FE-B949-7503170D0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72600"/>
              </p:ext>
            </p:extLst>
          </p:nvPr>
        </p:nvGraphicFramePr>
        <p:xfrm>
          <a:off x="238414" y="805543"/>
          <a:ext cx="8774957" cy="431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96B134B8-BE4D-4715-BC9F-78AF7433F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345852"/>
              </p:ext>
            </p:extLst>
          </p:nvPr>
        </p:nvGraphicFramePr>
        <p:xfrm>
          <a:off x="5824060" y="4845303"/>
          <a:ext cx="6129526" cy="186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264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77605A31-4F72-4AEE-B003-C644EC87844C}"/>
              </a:ext>
            </a:extLst>
          </p:cNvPr>
          <p:cNvSpPr txBox="1">
            <a:spLocks/>
          </p:cNvSpPr>
          <p:nvPr/>
        </p:nvSpPr>
        <p:spPr>
          <a:xfrm>
            <a:off x="6260871" y="6108453"/>
            <a:ext cx="5931129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Lembrem-se: Interconectividade!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61557" y="256061"/>
            <a:ext cx="5931129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Como está a vacinação no mundo?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627025"/>
            <a:ext cx="1957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www.statista.com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616B954-DF84-4F60-9B40-5EB74F6D5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63" r="1205" b="17059"/>
          <a:stretch/>
        </p:blipFill>
        <p:spPr>
          <a:xfrm>
            <a:off x="1260783" y="882214"/>
            <a:ext cx="9340694" cy="522623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8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71690"/>
            <a:ext cx="1128145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Ventos contrários: gargalos na produção e pressão inflacionária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69982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FGV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47BE3FBA-CE0B-49FC-8D9E-0B7D7C0A108F}"/>
              </a:ext>
            </a:extLst>
          </p:cNvPr>
          <p:cNvGrpSpPr/>
          <p:nvPr/>
        </p:nvGrpSpPr>
        <p:grpSpPr>
          <a:xfrm>
            <a:off x="161691" y="1177836"/>
            <a:ext cx="5936020" cy="5380024"/>
            <a:chOff x="222651" y="1295400"/>
            <a:chExt cx="5936020" cy="532559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63E086CD-9C57-47F4-8CAB-B3C328F7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651" y="2024549"/>
              <a:ext cx="5936020" cy="459644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FCD83CB3-A595-4EFC-99D5-75245CCE2402}"/>
                </a:ext>
              </a:extLst>
            </p:cNvPr>
            <p:cNvSpPr/>
            <p:nvPr/>
          </p:nvSpPr>
          <p:spPr>
            <a:xfrm>
              <a:off x="509764" y="1295400"/>
              <a:ext cx="5479555" cy="120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  <a:t>Falta de insumo limitando produção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(% de empresas apontando o fator “escassez de matéria prima” como maior limitador à expansão dos negócios)</a:t>
              </a: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ED2893C-7F48-41B9-8BA3-C3A29B912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960309"/>
              </p:ext>
            </p:extLst>
          </p:nvPr>
        </p:nvGraphicFramePr>
        <p:xfrm>
          <a:off x="6263641" y="1306286"/>
          <a:ext cx="5807676" cy="53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7285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Anfavea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6C251D77-8E67-4563-8D80-F0B4D141C91D}"/>
              </a:ext>
            </a:extLst>
          </p:cNvPr>
          <p:cNvGraphicFramePr>
            <a:graphicFrameLocks/>
          </p:cNvGraphicFramePr>
          <p:nvPr/>
        </p:nvGraphicFramePr>
        <p:xfrm>
          <a:off x="143688" y="1288872"/>
          <a:ext cx="6004560" cy="533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4D74A022-A54C-4EEC-A62C-718229574230}"/>
              </a:ext>
            </a:extLst>
          </p:cNvPr>
          <p:cNvGrpSpPr/>
          <p:nvPr/>
        </p:nvGrpSpPr>
        <p:grpSpPr>
          <a:xfrm>
            <a:off x="6223635" y="1386845"/>
            <a:ext cx="5800725" cy="5234149"/>
            <a:chOff x="6116955" y="1258686"/>
            <a:chExt cx="5800725" cy="520307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111619CC-D4D4-4E4F-B860-E5A8036B1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6955" y="1918335"/>
              <a:ext cx="5800725" cy="4543425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8522D16D-6473-40AF-BF86-384F1D6F53E5}"/>
                </a:ext>
              </a:extLst>
            </p:cNvPr>
            <p:cNvSpPr txBox="1"/>
            <p:nvPr/>
          </p:nvSpPr>
          <p:spPr>
            <a:xfrm>
              <a:off x="6278880" y="1258686"/>
              <a:ext cx="5379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Anfavea - Estoques de veículos  </a:t>
              </a: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DD122A68-05AB-4B76-9562-DBA5559F5C98}"/>
              </a:ext>
            </a:extLst>
          </p:cNvPr>
          <p:cNvSpPr txBox="1">
            <a:spLocks/>
          </p:cNvSpPr>
          <p:nvPr/>
        </p:nvSpPr>
        <p:spPr>
          <a:xfrm>
            <a:off x="910544" y="171690"/>
            <a:ext cx="1128145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Ventos contrários: gargalos na produção e pressão inflacionária</a:t>
            </a:r>
          </a:p>
        </p:txBody>
      </p:sp>
    </p:spTree>
    <p:extLst>
      <p:ext uri="{BB962C8B-B14F-4D97-AF65-F5344CB8AC3E}">
        <p14:creationId xmlns:p14="http://schemas.microsoft.com/office/powerpoint/2010/main" val="602655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797159" y="6653653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Bloomberg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785A63B-3BBE-4D2E-A807-6F81DEB2F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111896"/>
              </p:ext>
            </p:extLst>
          </p:nvPr>
        </p:nvGraphicFramePr>
        <p:xfrm>
          <a:off x="1654630" y="1018290"/>
          <a:ext cx="8447314" cy="524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2EAC6CE0-9770-4E50-81C1-DC0E77A121C2}"/>
              </a:ext>
            </a:extLst>
          </p:cNvPr>
          <p:cNvSpPr txBox="1">
            <a:spLocks/>
          </p:cNvSpPr>
          <p:nvPr/>
        </p:nvSpPr>
        <p:spPr>
          <a:xfrm>
            <a:off x="910544" y="171690"/>
            <a:ext cx="1128145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Ventos contrários: pressão inflacionária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173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62094"/>
            <a:ext cx="1128145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Ventos contrários: política monetária, </a:t>
            </a:r>
            <a:r>
              <a:rPr lang="pt-BR" sz="27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suporte fiscal e &gt; contribuição global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A218B55-1DB3-4A62-A771-5B6AC702441F}"/>
              </a:ext>
            </a:extLst>
          </p:cNvPr>
          <p:cNvGraphicFramePr>
            <a:graphicFrameLocks/>
          </p:cNvGraphicFramePr>
          <p:nvPr/>
        </p:nvGraphicFramePr>
        <p:xfrm>
          <a:off x="119735" y="1264619"/>
          <a:ext cx="5938157" cy="535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6AAB51F6-AE10-4C23-B0CA-1129E6A6089A}"/>
              </a:ext>
            </a:extLst>
          </p:cNvPr>
          <p:cNvGraphicFramePr>
            <a:graphicFrameLocks/>
          </p:cNvGraphicFramePr>
          <p:nvPr/>
        </p:nvGraphicFramePr>
        <p:xfrm>
          <a:off x="6134110" y="1264618"/>
          <a:ext cx="5905497" cy="52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4208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43201" y="191394"/>
            <a:ext cx="11135682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Risco de racionamento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11356" y="6669982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Bloomberg, ONS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9F393B27-122D-4B38-B7C7-BF2E374DB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173227"/>
              </p:ext>
            </p:extLst>
          </p:nvPr>
        </p:nvGraphicFramePr>
        <p:xfrm>
          <a:off x="1300617" y="703936"/>
          <a:ext cx="8953726" cy="579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692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43201" y="191394"/>
            <a:ext cx="11135682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isco de racionamento </a:t>
            </a: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11356" y="6669982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Bloomberg, ONS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F29DB3F2-B064-46BC-A848-03547D8BC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74239"/>
              </p:ext>
            </p:extLst>
          </p:nvPr>
        </p:nvGraphicFramePr>
        <p:xfrm>
          <a:off x="1715248" y="703936"/>
          <a:ext cx="8093528" cy="568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77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Importância de saber e pensar o cenário econômico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83277D-F9AC-4EE4-AB5A-B5753C505025}"/>
              </a:ext>
            </a:extLst>
          </p:cNvPr>
          <p:cNvSpPr txBox="1"/>
          <p:nvPr/>
        </p:nvSpPr>
        <p:spPr>
          <a:xfrm>
            <a:off x="8839199" y="6488668"/>
            <a:ext cx="254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Google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8E50435-0808-47CE-AD88-5CBE3849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70" y="1355855"/>
            <a:ext cx="9927460" cy="456240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509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67001" y="287735"/>
            <a:ext cx="11135682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Soluções à mesa para precatórios fragilizam o fiscal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Santander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58EB2EDF-15CE-472C-AC6A-62501C684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941726"/>
              </p:ext>
            </p:extLst>
          </p:nvPr>
        </p:nvGraphicFramePr>
        <p:xfrm>
          <a:off x="1088572" y="1356361"/>
          <a:ext cx="10123714" cy="52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412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15435"/>
            <a:ext cx="11135682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Incertezas domésticas limitam espaço para apreciação do Real: mantemos projeção de câmbio a R$5,25 e R$5,40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BBDTVM, BCB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125298"/>
              </p:ext>
            </p:extLst>
          </p:nvPr>
        </p:nvGraphicFramePr>
        <p:xfrm>
          <a:off x="1538345" y="1040519"/>
          <a:ext cx="8315660" cy="550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0677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0"/>
            <a:ext cx="11135682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Inflação pressionada, evidências de maior peso da inércia, dificultando o trabalho da política monetária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ED3881C2-5FF6-454E-BDD9-16C63E6F87A9}"/>
              </a:ext>
            </a:extLst>
          </p:cNvPr>
          <p:cNvGraphicFramePr>
            <a:graphicFrameLocks/>
          </p:cNvGraphicFramePr>
          <p:nvPr/>
        </p:nvGraphicFramePr>
        <p:xfrm>
          <a:off x="102288" y="1255652"/>
          <a:ext cx="6030720" cy="531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36C3AC6E-8E5A-4083-9F5E-8755698722C4}"/>
              </a:ext>
            </a:extLst>
          </p:cNvPr>
          <p:cNvGraphicFramePr>
            <a:graphicFrameLocks/>
          </p:cNvGraphicFramePr>
          <p:nvPr/>
        </p:nvGraphicFramePr>
        <p:xfrm>
          <a:off x="6263640" y="1255652"/>
          <a:ext cx="5782586" cy="531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2100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44986" y="182143"/>
            <a:ext cx="10991896" cy="1025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Risco de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desancoragem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das expectativas de inflação de longo prazo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4E22A01A-CD8E-41D1-AD37-5BCD470F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305009"/>
              </p:ext>
            </p:extLst>
          </p:nvPr>
        </p:nvGraphicFramePr>
        <p:xfrm>
          <a:off x="2276202" y="1023257"/>
          <a:ext cx="7150827" cy="55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745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06F1EE-9389-40F1-BD27-4EA7CB1F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3" y="492272"/>
            <a:ext cx="11535254" cy="587345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C610895-18AA-492A-80B4-2B1FA00A47DD}"/>
              </a:ext>
            </a:extLst>
          </p:cNvPr>
          <p:cNvSpPr/>
          <p:nvPr/>
        </p:nvSpPr>
        <p:spPr>
          <a:xfrm>
            <a:off x="8686799" y="2808514"/>
            <a:ext cx="609600" cy="6204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3,25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66A1170-CC3D-48A4-8233-22AD2ADF3C4C}"/>
              </a:ext>
            </a:extLst>
          </p:cNvPr>
          <p:cNvSpPr/>
          <p:nvPr/>
        </p:nvSpPr>
        <p:spPr>
          <a:xfrm>
            <a:off x="7162799" y="2808514"/>
            <a:ext cx="609600" cy="6204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4,12</a:t>
            </a:r>
          </a:p>
        </p:txBody>
      </p:sp>
    </p:spTree>
    <p:extLst>
      <p:ext uri="{BB962C8B-B14F-4D97-AF65-F5344CB8AC3E}">
        <p14:creationId xmlns:p14="http://schemas.microsoft.com/office/powerpoint/2010/main" val="413600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797159" y="6620995"/>
            <a:ext cx="339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BBDTVM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Macrodados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F1E3D122-01EC-4479-9E87-BAC88051B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444467"/>
              </p:ext>
            </p:extLst>
          </p:nvPr>
        </p:nvGraphicFramePr>
        <p:xfrm>
          <a:off x="2054711" y="971645"/>
          <a:ext cx="7723989" cy="536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1B069648-1041-4FCF-A437-48B22ECDD9B7}"/>
              </a:ext>
            </a:extLst>
          </p:cNvPr>
          <p:cNvSpPr txBox="1">
            <a:spLocks/>
          </p:cNvSpPr>
          <p:nvPr/>
        </p:nvSpPr>
        <p:spPr>
          <a:xfrm>
            <a:off x="910544" y="218511"/>
            <a:ext cx="10671856" cy="83553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/>
              <a:t>Selic elevada para garantir convergência da inflação à meta em 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7E44E61-FA66-4DC8-8059-6CA0C5D0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4900" y="0"/>
            <a:ext cx="64623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8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18511"/>
            <a:ext cx="10671856" cy="83553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/>
              <a:t>Selic elevada para garantir convergência da inflação à meta em 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2BAD9CF-DD7B-46F2-95DD-772C1922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15" y="1054046"/>
            <a:ext cx="9213170" cy="55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03589"/>
            <a:ext cx="10875056" cy="102508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/>
              <a:t>Projeções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7189" y="5968476"/>
            <a:ext cx="11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fundo branco poderá ocorrer quando na utilização de gráficos e imagens que fiquem prejudicados no fundo azul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8BED34E8-9C23-416D-A2C3-DDD72BFC90BA}"/>
              </a:ext>
            </a:extLst>
          </p:cNvPr>
          <p:cNvGrpSpPr/>
          <p:nvPr/>
        </p:nvGrpSpPr>
        <p:grpSpPr>
          <a:xfrm>
            <a:off x="2347656" y="712312"/>
            <a:ext cx="7496688" cy="5772526"/>
            <a:chOff x="910544" y="1032734"/>
            <a:chExt cx="6837646" cy="543338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931D6D1A-0640-4BF3-8D6D-62EDEB7B9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96" r="55152"/>
            <a:stretch/>
          </p:blipFill>
          <p:spPr>
            <a:xfrm>
              <a:off x="910544" y="1032734"/>
              <a:ext cx="4651160" cy="5433380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205AA265-1FC0-4D19-89D6-07D568148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928" t="5981"/>
            <a:stretch/>
          </p:blipFill>
          <p:spPr>
            <a:xfrm>
              <a:off x="5561704" y="1174720"/>
              <a:ext cx="2186486" cy="5281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275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xmlns="" id="{F180BEFA-5CBB-41B9-95DC-5F20CB51EF63}"/>
              </a:ext>
            </a:extLst>
          </p:cNvPr>
          <p:cNvSpPr/>
          <p:nvPr/>
        </p:nvSpPr>
        <p:spPr>
          <a:xfrm>
            <a:off x="664029" y="2383971"/>
            <a:ext cx="3048000" cy="2090057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CENÁRIO,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OPORTUNIDADES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 E AMEAÇAS</a:t>
            </a:r>
            <a:endParaRPr lang="pt-BR" sz="3000" dirty="0"/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xmlns="" id="{9DCB0575-7ABE-4586-A932-F9186DD7CB7E}"/>
              </a:ext>
            </a:extLst>
          </p:cNvPr>
          <p:cNvSpPr/>
          <p:nvPr/>
        </p:nvSpPr>
        <p:spPr>
          <a:xfrm>
            <a:off x="4588329" y="2383971"/>
            <a:ext cx="3048000" cy="2090057"/>
          </a:xfrm>
          <a:prstGeom prst="wedgeRectCallout">
            <a:avLst>
              <a:gd name="adj1" fmla="val 34881"/>
              <a:gd name="adj2" fmla="val 708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DIVERSIFICAÇÃO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xmlns="" id="{FBE6CFBA-BAC8-4232-BADE-29DEE661D8E8}"/>
              </a:ext>
            </a:extLst>
          </p:cNvPr>
          <p:cNvSpPr/>
          <p:nvPr/>
        </p:nvSpPr>
        <p:spPr>
          <a:xfrm>
            <a:off x="8512629" y="2383971"/>
            <a:ext cx="3048000" cy="2090057"/>
          </a:xfrm>
          <a:prstGeom prst="wedgeRectCallout">
            <a:avLst>
              <a:gd name="adj1" fmla="val 15596"/>
              <a:gd name="adj2" fmla="val 6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CONTEM CONOSCO!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xmlns="" id="{BD653EEF-600F-45B1-A02D-A1A20ED6759C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Recapitulando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8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F9A3F0B-304A-451F-B9B9-AE17F21F49A2}"/>
              </a:ext>
            </a:extLst>
          </p:cNvPr>
          <p:cNvSpPr txBox="1"/>
          <p:nvPr/>
        </p:nvSpPr>
        <p:spPr>
          <a:xfrm>
            <a:off x="0" y="2644170"/>
            <a:ext cx="1234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Obrigado!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75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Impactos muitas vezes imprevisíveis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83277D-F9AC-4EE4-AB5A-B5753C505025}"/>
              </a:ext>
            </a:extLst>
          </p:cNvPr>
          <p:cNvSpPr txBox="1"/>
          <p:nvPr/>
        </p:nvSpPr>
        <p:spPr>
          <a:xfrm>
            <a:off x="8839199" y="6488668"/>
            <a:ext cx="254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Adobe Stock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5595684-F283-45D9-A14B-3CCEBC81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44" y="932021"/>
            <a:ext cx="9605056" cy="548860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4339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44142" y="2924944"/>
            <a:ext cx="71007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pt-BR" sz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Leia o formulário de Informações Complementares, a Lâmina de Informações Essenciais, se houver, e o Regulamento antes de investir</a:t>
            </a:r>
            <a:br>
              <a:rPr lang="pt-BR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Rentabilidade obtida no passado não representa garantia de resultados futuros</a:t>
            </a:r>
            <a:b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sz="1200" b="1" i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 rentabilidade não é líquida de impostos</a:t>
            </a:r>
            <a:b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sz="1200" b="1" i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Investimento em Fundo não é garantido pelo Fundo Garantidor de Crédito</a:t>
            </a:r>
            <a:b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sz="1200" b="1" i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 rentabilidade divulgada não é líquida de impostos e taxa de saída, se houver</a:t>
            </a:r>
            <a:endParaRPr lang="pt-BR" sz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Para mais informações, acesse: www.bb.com.br</a:t>
            </a:r>
            <a:endParaRPr lang="pt-BR" sz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844143" y="116632"/>
            <a:ext cx="6564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Código ANBIMA de Administração de Recursos de Terceiros e Código ANBIMA de Distribuição de Produtos de Investimento – Avisos e Selos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16" y="1557313"/>
            <a:ext cx="2263108" cy="12961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88" y="1553411"/>
            <a:ext cx="2269921" cy="13000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95" y="1557313"/>
            <a:ext cx="226310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Interconectividade!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D7F06CA-A07D-45C6-85AE-1B2D50201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8"/>
          <a:stretch/>
        </p:blipFill>
        <p:spPr>
          <a:xfrm>
            <a:off x="910544" y="911843"/>
            <a:ext cx="10183875" cy="56029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83277D-F9AC-4EE4-AB5A-B5753C505025}"/>
              </a:ext>
            </a:extLst>
          </p:cNvPr>
          <p:cNvSpPr txBox="1"/>
          <p:nvPr/>
        </p:nvSpPr>
        <p:spPr>
          <a:xfrm>
            <a:off x="9889670" y="6581001"/>
            <a:ext cx="254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Adobe Stock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56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Até ontem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voc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ê não sabia o tamanho do setor imobiliário chinês x PIB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F83277D-F9AC-4EE4-AB5A-B5753C505025}"/>
              </a:ext>
            </a:extLst>
          </p:cNvPr>
          <p:cNvSpPr txBox="1"/>
          <p:nvPr/>
        </p:nvSpPr>
        <p:spPr>
          <a:xfrm>
            <a:off x="9546771" y="6467963"/>
            <a:ext cx="254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Google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B621FA8-BA7D-4822-924E-8B180CB35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1" b="12903"/>
          <a:stretch/>
        </p:blipFill>
        <p:spPr>
          <a:xfrm>
            <a:off x="1052058" y="1209717"/>
            <a:ext cx="9909856" cy="49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xmlns="" id="{F180BEFA-5CBB-41B9-95DC-5F20CB51EF63}"/>
              </a:ext>
            </a:extLst>
          </p:cNvPr>
          <p:cNvSpPr/>
          <p:nvPr/>
        </p:nvSpPr>
        <p:spPr>
          <a:xfrm>
            <a:off x="2604504" y="2383971"/>
            <a:ext cx="3048000" cy="2090057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CENÁRIO,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OPORTUNIDADES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AMEAÇAS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xmlns="" id="{9DCB0575-7ABE-4586-A932-F9186DD7CB7E}"/>
              </a:ext>
            </a:extLst>
          </p:cNvPr>
          <p:cNvSpPr/>
          <p:nvPr/>
        </p:nvSpPr>
        <p:spPr>
          <a:xfrm>
            <a:off x="6528804" y="2383971"/>
            <a:ext cx="3048000" cy="2090057"/>
          </a:xfrm>
          <a:prstGeom prst="wedgeRectCallout">
            <a:avLst>
              <a:gd name="adj1" fmla="val 34881"/>
              <a:gd name="adj2" fmla="val 708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DIVERSIFICAÇÃO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xmlns="" id="{BD653EEF-600F-45B1-A02D-A1A20ED6759C}"/>
              </a:ext>
            </a:extLst>
          </p:cNvPr>
          <p:cNvSpPr txBox="1">
            <a:spLocks/>
          </p:cNvSpPr>
          <p:nvPr/>
        </p:nvSpPr>
        <p:spPr>
          <a:xfrm>
            <a:off x="910544" y="261656"/>
            <a:ext cx="11281456" cy="681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Traçar cenários e imaginar suas implicações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74E998D-837C-4F0C-82B3-135A898EFC6F}"/>
              </a:ext>
            </a:extLst>
          </p:cNvPr>
          <p:cNvSpPr/>
          <p:nvPr/>
        </p:nvSpPr>
        <p:spPr>
          <a:xfrm>
            <a:off x="11560629" y="0"/>
            <a:ext cx="631371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232592" y="56149"/>
            <a:ext cx="1854457" cy="732127"/>
            <a:chOff x="10690896" y="0"/>
            <a:chExt cx="1480236" cy="58438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27E44E61-FA66-4DC8-8059-6CA0C5D0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4900" y="0"/>
              <a:ext cx="646232" cy="35969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96" y="65405"/>
              <a:ext cx="1379195" cy="51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0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9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35664</TotalTime>
  <Words>2159</Words>
  <Application>Microsoft Office PowerPoint</Application>
  <PresentationFormat>Widescreen</PresentationFormat>
  <Paragraphs>344</Paragraphs>
  <Slides>60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60</vt:i4>
      </vt:variant>
    </vt:vector>
  </HeadingPairs>
  <TitlesOfParts>
    <vt:vector size="77" baseType="lpstr">
      <vt:lpstr>맑은 고딕</vt:lpstr>
      <vt:lpstr>MS PGothic</vt:lpstr>
      <vt:lpstr>Arial</vt:lpstr>
      <vt:lpstr>Calibri</vt:lpstr>
      <vt:lpstr>Calibri Light</vt:lpstr>
      <vt:lpstr>Lato Light</vt:lpstr>
      <vt:lpstr>Montserrat Semi</vt:lpstr>
      <vt:lpstr>9_Personalizar design</vt:lpstr>
      <vt:lpstr>2_Personalizar design</vt:lpstr>
      <vt:lpstr>6_Personalizar design</vt:lpstr>
      <vt:lpstr>Personalizar design</vt:lpstr>
      <vt:lpstr>1_Personalizar design</vt:lpstr>
      <vt:lpstr>3_Personalizar design</vt:lpstr>
      <vt:lpstr>4_Personalizar design</vt:lpstr>
      <vt:lpstr>7_Personalizar design</vt:lpstr>
      <vt:lpstr>20_Personalizar design</vt:lpstr>
      <vt:lpstr>13_Personalizar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BRASIL S. 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BB</dc:creator>
  <cp:lastModifiedBy>BB</cp:lastModifiedBy>
  <cp:revision>1530</cp:revision>
  <cp:lastPrinted>2017-05-31T14:19:56Z</cp:lastPrinted>
  <dcterms:created xsi:type="dcterms:W3CDTF">2017-01-25T19:27:19Z</dcterms:created>
  <dcterms:modified xsi:type="dcterms:W3CDTF">2021-10-01T15:42:26Z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2061e6-eff5-4786-b206-c521e3982c10_Enabled">
    <vt:lpwstr>True</vt:lpwstr>
  </property>
  <property fmtid="{D5CDD505-2E9C-101B-9397-08002B2CF9AE}" pid="3" name="MSIP_Label_862061e6-eff5-4786-b206-c521e3982c10_SiteId">
    <vt:lpwstr>ea0c2907-38d2-4181-8750-b0b190b60443</vt:lpwstr>
  </property>
  <property fmtid="{D5CDD505-2E9C-101B-9397-08002B2CF9AE}" pid="4" name="MSIP_Label_862061e6-eff5-4786-b206-c521e3982c10_Owner">
    <vt:lpwstr>evilasio.m@bb.com.br</vt:lpwstr>
  </property>
  <property fmtid="{D5CDD505-2E9C-101B-9397-08002B2CF9AE}" pid="5" name="MSIP_Label_862061e6-eff5-4786-b206-c521e3982c10_SetDate">
    <vt:lpwstr>2021-10-01T15:40:14.7224451Z</vt:lpwstr>
  </property>
  <property fmtid="{D5CDD505-2E9C-101B-9397-08002B2CF9AE}" pid="6" name="MSIP_Label_862061e6-eff5-4786-b206-c521e3982c10_Name">
    <vt:lpwstr>#Público</vt:lpwstr>
  </property>
  <property fmtid="{D5CDD505-2E9C-101B-9397-08002B2CF9AE}" pid="7" name="MSIP_Label_862061e6-eff5-4786-b206-c521e3982c10_Application">
    <vt:lpwstr>Microsoft Azure Information Protection</vt:lpwstr>
  </property>
  <property fmtid="{D5CDD505-2E9C-101B-9397-08002B2CF9AE}" pid="8" name="MSIP_Label_862061e6-eff5-4786-b206-c521e3982c10_ActionId">
    <vt:lpwstr>efc22ed9-f2be-4115-9e03-742238ff9820</vt:lpwstr>
  </property>
  <property fmtid="{D5CDD505-2E9C-101B-9397-08002B2CF9AE}" pid="9" name="MSIP_Label_862061e6-eff5-4786-b206-c521e3982c10_Extended_MSFT_Method">
    <vt:lpwstr>Manual</vt:lpwstr>
  </property>
  <property fmtid="{D5CDD505-2E9C-101B-9397-08002B2CF9AE}" pid="10" name="MSIP_Label_1ba22eba-d59e-42ba-acb9-085eb1026b66_Enabled">
    <vt:lpwstr>True</vt:lpwstr>
  </property>
  <property fmtid="{D5CDD505-2E9C-101B-9397-08002B2CF9AE}" pid="11" name="MSIP_Label_1ba22eba-d59e-42ba-acb9-085eb1026b66_SiteId">
    <vt:lpwstr>ea0c2907-38d2-4181-8750-b0b190b60443</vt:lpwstr>
  </property>
  <property fmtid="{D5CDD505-2E9C-101B-9397-08002B2CF9AE}" pid="12" name="MSIP_Label_1ba22eba-d59e-42ba-acb9-085eb1026b66_Owner">
    <vt:lpwstr>evilasio.m@bb.com.br</vt:lpwstr>
  </property>
  <property fmtid="{D5CDD505-2E9C-101B-9397-08002B2CF9AE}" pid="13" name="MSIP_Label_1ba22eba-d59e-42ba-acb9-085eb1026b66_SetDate">
    <vt:lpwstr>2021-10-01T15:40:14.7224451Z</vt:lpwstr>
  </property>
  <property fmtid="{D5CDD505-2E9C-101B-9397-08002B2CF9AE}" pid="14" name="MSIP_Label_1ba22eba-d59e-42ba-acb9-085eb1026b66_Name">
    <vt:lpwstr>Sem marca d´água</vt:lpwstr>
  </property>
  <property fmtid="{D5CDD505-2E9C-101B-9397-08002B2CF9AE}" pid="15" name="MSIP_Label_1ba22eba-d59e-42ba-acb9-085eb1026b66_Application">
    <vt:lpwstr>Microsoft Azure Information Protection</vt:lpwstr>
  </property>
  <property fmtid="{D5CDD505-2E9C-101B-9397-08002B2CF9AE}" pid="16" name="MSIP_Label_1ba22eba-d59e-42ba-acb9-085eb1026b66_ActionId">
    <vt:lpwstr>efc22ed9-f2be-4115-9e03-742238ff9820</vt:lpwstr>
  </property>
  <property fmtid="{D5CDD505-2E9C-101B-9397-08002B2CF9AE}" pid="17" name="MSIP_Label_1ba22eba-d59e-42ba-acb9-085eb1026b66_Parent">
    <vt:lpwstr>862061e6-eff5-4786-b206-c521e3982c10</vt:lpwstr>
  </property>
  <property fmtid="{D5CDD505-2E9C-101B-9397-08002B2CF9AE}" pid="18" name="MSIP_Label_1ba22eba-d59e-42ba-acb9-085eb1026b66_Extended_MSFT_Method">
    <vt:lpwstr>Manual</vt:lpwstr>
  </property>
  <property fmtid="{D5CDD505-2E9C-101B-9397-08002B2CF9AE}" pid="19" name="Sensitivity">
    <vt:lpwstr>#Público Sem marca d´água</vt:lpwstr>
  </property>
</Properties>
</file>